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42"/>
  </p:handoutMasterIdLst>
  <p:sldIdLst>
    <p:sldId id="259" r:id="rId3"/>
    <p:sldId id="261" r:id="rId4"/>
    <p:sldId id="262" r:id="rId5"/>
    <p:sldId id="265" r:id="rId6"/>
    <p:sldId id="266" r:id="rId7"/>
    <p:sldId id="267" r:id="rId8"/>
    <p:sldId id="302" r:id="rId9"/>
    <p:sldId id="271" r:id="rId10"/>
    <p:sldId id="340" r:id="rId11"/>
    <p:sldId id="341" r:id="rId13"/>
    <p:sldId id="343" r:id="rId14"/>
    <p:sldId id="342" r:id="rId15"/>
    <p:sldId id="345" r:id="rId16"/>
    <p:sldId id="348" r:id="rId17"/>
    <p:sldId id="346" r:id="rId18"/>
    <p:sldId id="349" r:id="rId19"/>
    <p:sldId id="354" r:id="rId20"/>
    <p:sldId id="350" r:id="rId21"/>
    <p:sldId id="351" r:id="rId22"/>
    <p:sldId id="355" r:id="rId23"/>
    <p:sldId id="352" r:id="rId24"/>
    <p:sldId id="272" r:id="rId25"/>
    <p:sldId id="274" r:id="rId26"/>
    <p:sldId id="303" r:id="rId27"/>
    <p:sldId id="356" r:id="rId28"/>
    <p:sldId id="278" r:id="rId29"/>
    <p:sldId id="279" r:id="rId30"/>
    <p:sldId id="357" r:id="rId31"/>
    <p:sldId id="358" r:id="rId32"/>
    <p:sldId id="361" r:id="rId33"/>
    <p:sldId id="360" r:id="rId34"/>
    <p:sldId id="359" r:id="rId35"/>
    <p:sldId id="304" r:id="rId36"/>
    <p:sldId id="362" r:id="rId37"/>
    <p:sldId id="280" r:id="rId38"/>
    <p:sldId id="281" r:id="rId39"/>
    <p:sldId id="287" r:id="rId40"/>
    <p:sldId id="307"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4" clrIdx="3"/>
  <p:cmAuthor id="4" name="jagibbon" initials="jmg" lastIdx="3"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63731"/>
    <a:srgbClr val="658177"/>
    <a:srgbClr val="3C4D47"/>
    <a:srgbClr val="FEFEFE"/>
    <a:srgbClr val="2A3D37"/>
    <a:srgbClr val="FBFBFB"/>
    <a:srgbClr val="273830"/>
    <a:srgbClr val="253930"/>
    <a:srgbClr val="253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3" autoAdjust="0"/>
    <p:restoredTop sz="94660"/>
  </p:normalViewPr>
  <p:slideViewPr>
    <p:cSldViewPr snapToGrid="0">
      <p:cViewPr varScale="1">
        <p:scale>
          <a:sx n="65" d="100"/>
          <a:sy n="65" d="100"/>
        </p:scale>
        <p:origin x="9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82F9BD2-FE88-4D45-BD8D-65D1F34B0AD4}" type="doc">
      <dgm:prSet loTypeId="urn:microsoft.com/office/officeart/2005/8/layout/vList5" loCatId="list" qsTypeId="urn:microsoft.com/office/officeart/2005/8/quickstyle/simple1" qsCatId="simple" csTypeId="urn:microsoft.com/office/officeart/2005/8/colors/accent1_2" csCatId="accent1" phldr="0"/>
      <dgm:spPr/>
      <dgm:t>
        <a:bodyPr/>
        <a:p>
          <a:endParaRPr lang="en-US"/>
        </a:p>
      </dgm:t>
    </dgm:pt>
    <dgm:pt modelId="{8DFEF381-1089-498A-A2E9-536EBD00BCA1}">
      <dgm:prSet phldrT="[Text]" phldr="0" custT="0"/>
      <dgm:spPr/>
      <dgm:t>
        <a:bodyPr vert="horz" wrap="square"/>
        <a:p>
          <a:pPr>
            <a:lnSpc>
              <a:spcPct val="100000"/>
            </a:lnSpc>
            <a:spcBef>
              <a:spcPct val="0"/>
            </a:spcBef>
            <a:spcAft>
              <a:spcPct val="35000"/>
            </a:spcAft>
          </a:pPr>
          <a:r>
            <a:rPr lang="en-US"/>
            <a:t>LAN</a:t>
          </a:r>
          <a:endParaRPr lang="en-US"/>
        </a:p>
      </dgm:t>
    </dgm:pt>
    <dgm:pt modelId="{7BB104C5-5E13-4BA2-8795-D771D93EFD0B}" cxnId="{BED09FAB-6AD2-4158-ACE2-C67B7043B949}" type="parTrans">
      <dgm:prSet/>
      <dgm:spPr/>
      <dgm:t>
        <a:bodyPr/>
        <a:p>
          <a:endParaRPr lang="en-US"/>
        </a:p>
      </dgm:t>
    </dgm:pt>
    <dgm:pt modelId="{D8F41DAE-72AA-41BD-884F-BB8861ABB8ED}" cxnId="{BED09FAB-6AD2-4158-ACE2-C67B7043B949}" type="sibTrans">
      <dgm:prSet/>
      <dgm:spPr/>
      <dgm:t>
        <a:bodyPr/>
        <a:p>
          <a:endParaRPr lang="en-US"/>
        </a:p>
      </dgm:t>
    </dgm:pt>
    <dgm:pt modelId="{67856BDB-7B34-4717-A8DD-ED955D6E994B}">
      <dgm:prSet phldrT="[Text]" phldr="0" custT="0"/>
      <dgm:spPr/>
      <dgm:t>
        <a:bodyPr vert="horz" wrap="square"/>
        <a:p>
          <a:pPr>
            <a:lnSpc>
              <a:spcPct val="100000"/>
            </a:lnSpc>
            <a:spcBef>
              <a:spcPct val="0"/>
            </a:spcBef>
            <a:spcAft>
              <a:spcPct val="15000"/>
            </a:spcAft>
          </a:pPr>
          <a:r>
            <a:rPr lang="en-US"/>
            <a:t>&lt;100 Client</a:t>
          </a:r>
          <a:endParaRPr lang="en-US"/>
        </a:p>
      </dgm:t>
    </dgm:pt>
    <dgm:pt modelId="{772BA600-C67E-4B93-B4A5-0C0DECE788A8}" cxnId="{FFE1231A-3A54-486B-A3BE-7A64E2C20D30}" type="parTrans">
      <dgm:prSet/>
      <dgm:spPr/>
      <dgm:t>
        <a:bodyPr/>
        <a:p>
          <a:endParaRPr lang="en-US"/>
        </a:p>
      </dgm:t>
    </dgm:pt>
    <dgm:pt modelId="{6E0A9D10-C2CB-4F7C-BF91-F881E97D27C2}" cxnId="{FFE1231A-3A54-486B-A3BE-7A64E2C20D30}" type="sibTrans">
      <dgm:prSet/>
      <dgm:spPr/>
      <dgm:t>
        <a:bodyPr/>
        <a:p>
          <a:endParaRPr lang="en-US"/>
        </a:p>
      </dgm:t>
    </dgm:pt>
    <dgm:pt modelId="{824C42AE-A6FD-446E-AE00-C21D07F9046D}">
      <dgm:prSet phldr="0" custT="0"/>
      <dgm:spPr/>
      <dgm:t>
        <a:bodyPr vert="horz" wrap="square"/>
        <a:p>
          <a:pPr>
            <a:lnSpc>
              <a:spcPct val="100000"/>
            </a:lnSpc>
            <a:spcBef>
              <a:spcPct val="0"/>
            </a:spcBef>
            <a:spcAft>
              <a:spcPct val="15000"/>
            </a:spcAft>
          </a:pPr>
          <a:r>
            <a:rPr lang="en-US"/>
            <a:t>&lt;100 Meter</a:t>
          </a:r>
          <a:endParaRPr lang="en-US"/>
        </a:p>
      </dgm:t>
    </dgm:pt>
    <dgm:pt modelId="{8A5A3FAC-AD51-44C2-A4AC-9ED3208D7CAA}" cxnId="{4D10B420-BE0A-4531-9D49-278BCED5DCC3}" type="parTrans">
      <dgm:prSet/>
      <dgm:spPr/>
    </dgm:pt>
    <dgm:pt modelId="{572CF9B6-AABD-4D80-86DE-6E2110B6DC63}" cxnId="{4D10B420-BE0A-4531-9D49-278BCED5DCC3}" type="sibTrans">
      <dgm:prSet/>
      <dgm:spPr/>
    </dgm:pt>
    <dgm:pt modelId="{EB099D45-42E4-4FB3-8BE3-22A72863D5FC}">
      <dgm:prSet phldrT="[Text]" phldr="0" custT="0"/>
      <dgm:spPr/>
      <dgm:t>
        <a:bodyPr vert="horz" wrap="square"/>
        <a:p>
          <a:pPr>
            <a:lnSpc>
              <a:spcPct val="100000"/>
            </a:lnSpc>
            <a:spcBef>
              <a:spcPct val="0"/>
            </a:spcBef>
            <a:spcAft>
              <a:spcPct val="35000"/>
            </a:spcAft>
          </a:pPr>
          <a:r>
            <a:rPr lang="en-US"/>
            <a:t>MAN</a:t>
          </a:r>
          <a:endParaRPr lang="en-US"/>
        </a:p>
      </dgm:t>
    </dgm:pt>
    <dgm:pt modelId="{C2BA91CD-5382-45C0-B4F4-75094723F4D9}" cxnId="{AB9DA16C-B768-4873-991D-7593F3E33DB9}" type="parTrans">
      <dgm:prSet/>
      <dgm:spPr/>
      <dgm:t>
        <a:bodyPr/>
        <a:p>
          <a:endParaRPr lang="en-US"/>
        </a:p>
      </dgm:t>
    </dgm:pt>
    <dgm:pt modelId="{973C65EF-E3B8-4CF5-B140-FEC5A74F0B0E}" cxnId="{AB9DA16C-B768-4873-991D-7593F3E33DB9}" type="sibTrans">
      <dgm:prSet/>
      <dgm:spPr/>
      <dgm:t>
        <a:bodyPr/>
        <a:p>
          <a:endParaRPr lang="en-US"/>
        </a:p>
      </dgm:t>
    </dgm:pt>
    <dgm:pt modelId="{63116591-D397-40B5-AD45-C8FD7C1AD18F}">
      <dgm:prSet phldrT="[Text]" phldr="0" custT="0"/>
      <dgm:spPr/>
      <dgm:t>
        <a:bodyPr vert="horz" wrap="square"/>
        <a:p>
          <a:pPr>
            <a:lnSpc>
              <a:spcPct val="100000"/>
            </a:lnSpc>
            <a:spcBef>
              <a:spcPct val="0"/>
            </a:spcBef>
            <a:spcAft>
              <a:spcPct val="15000"/>
            </a:spcAft>
          </a:pPr>
          <a:r>
            <a:rPr lang="en-US"/>
            <a:t>1000 Client</a:t>
          </a:r>
          <a:endParaRPr lang="en-US"/>
        </a:p>
      </dgm:t>
    </dgm:pt>
    <dgm:pt modelId="{35D9FDAB-90FC-4149-8FA1-C2011A738832}" cxnId="{6A9094B0-0CD1-421A-A449-EB701259A6E8}" type="parTrans">
      <dgm:prSet/>
      <dgm:spPr/>
      <dgm:t>
        <a:bodyPr/>
        <a:p>
          <a:endParaRPr lang="en-US"/>
        </a:p>
      </dgm:t>
    </dgm:pt>
    <dgm:pt modelId="{B1B09198-8815-4821-8A77-DCC2993E3086}" cxnId="{6A9094B0-0CD1-421A-A449-EB701259A6E8}" type="sibTrans">
      <dgm:prSet/>
      <dgm:spPr/>
      <dgm:t>
        <a:bodyPr/>
        <a:p>
          <a:endParaRPr lang="en-US"/>
        </a:p>
      </dgm:t>
    </dgm:pt>
    <dgm:pt modelId="{38DD6799-BBF5-478D-8E7C-03054B56FF50}">
      <dgm:prSet phldr="0" custT="0"/>
      <dgm:spPr/>
      <dgm:t>
        <a:bodyPr vert="horz" wrap="square"/>
        <a:p>
          <a:pPr>
            <a:lnSpc>
              <a:spcPct val="100000"/>
            </a:lnSpc>
            <a:spcBef>
              <a:spcPct val="0"/>
            </a:spcBef>
            <a:spcAft>
              <a:spcPct val="15000"/>
            </a:spcAft>
          </a:pPr>
          <a:r>
            <a:rPr lang="en-US"/>
            <a:t>1 KM</a:t>
          </a:r>
          <a:endParaRPr lang="en-US"/>
        </a:p>
      </dgm:t>
    </dgm:pt>
    <dgm:pt modelId="{9E839A51-5D48-4B0E-AC01-0E480886AECB}" cxnId="{0A76D1F3-A273-4242-A728-5D5C69CF1111}" type="parTrans">
      <dgm:prSet/>
      <dgm:spPr/>
    </dgm:pt>
    <dgm:pt modelId="{9AB80945-2300-48D9-B1D5-FCBD1F23A507}" cxnId="{0A76D1F3-A273-4242-A728-5D5C69CF1111}" type="sibTrans">
      <dgm:prSet/>
      <dgm:spPr/>
    </dgm:pt>
    <dgm:pt modelId="{0C7614AF-FE1B-474B-8B3D-B1D06ACF75F6}">
      <dgm:prSet phldrT="[Text]" phldr="0" custT="0"/>
      <dgm:spPr/>
      <dgm:t>
        <a:bodyPr vert="horz" wrap="square"/>
        <a:p>
          <a:pPr>
            <a:lnSpc>
              <a:spcPct val="100000"/>
            </a:lnSpc>
            <a:spcBef>
              <a:spcPct val="0"/>
            </a:spcBef>
            <a:spcAft>
              <a:spcPct val="35000"/>
            </a:spcAft>
          </a:pPr>
          <a:r>
            <a:rPr lang="en-US"/>
            <a:t>WAN</a:t>
          </a:r>
          <a:endParaRPr lang="en-US"/>
        </a:p>
      </dgm:t>
    </dgm:pt>
    <dgm:pt modelId="{6405A9A7-2A86-4BF1-8D9D-4D36DE3099F5}" cxnId="{00FED63A-9679-438E-936A-11F907C3F9E3}" type="parTrans">
      <dgm:prSet/>
      <dgm:spPr/>
      <dgm:t>
        <a:bodyPr/>
        <a:p>
          <a:endParaRPr lang="en-US"/>
        </a:p>
      </dgm:t>
    </dgm:pt>
    <dgm:pt modelId="{2043401E-454D-4886-ADA9-FCC81736E837}" cxnId="{00FED63A-9679-438E-936A-11F907C3F9E3}" type="sibTrans">
      <dgm:prSet/>
      <dgm:spPr/>
      <dgm:t>
        <a:bodyPr/>
        <a:p>
          <a:endParaRPr lang="en-US"/>
        </a:p>
      </dgm:t>
    </dgm:pt>
    <dgm:pt modelId="{1595198B-D222-4BF8-83BF-0D3CA5996A3E}">
      <dgm:prSet phldrT="[Text]" phldr="0" custT="0"/>
      <dgm:spPr/>
      <dgm:t>
        <a:bodyPr vert="horz" wrap="square"/>
        <a:p>
          <a:pPr>
            <a:lnSpc>
              <a:spcPct val="100000"/>
            </a:lnSpc>
            <a:spcBef>
              <a:spcPct val="0"/>
            </a:spcBef>
            <a:spcAft>
              <a:spcPct val="15000"/>
            </a:spcAft>
          </a:pPr>
          <a:r>
            <a:rPr lang="en-US"/>
            <a:t>&gt;1000 Client</a:t>
          </a:r>
          <a:endParaRPr lang="en-US"/>
        </a:p>
      </dgm:t>
    </dgm:pt>
    <dgm:pt modelId="{9E050DE5-CBC7-4D41-8BB4-8999E754F806}" cxnId="{E022D555-7643-4EEE-B4C7-25D34BE8B988}" type="parTrans">
      <dgm:prSet/>
      <dgm:spPr/>
      <dgm:t>
        <a:bodyPr/>
        <a:p>
          <a:endParaRPr lang="en-US"/>
        </a:p>
      </dgm:t>
    </dgm:pt>
    <dgm:pt modelId="{1D266B9B-E78F-4C1C-9CA1-FAC55716A8D9}" cxnId="{E022D555-7643-4EEE-B4C7-25D34BE8B988}" type="sibTrans">
      <dgm:prSet/>
      <dgm:spPr/>
      <dgm:t>
        <a:bodyPr/>
        <a:p>
          <a:endParaRPr lang="en-US"/>
        </a:p>
      </dgm:t>
    </dgm:pt>
    <dgm:pt modelId="{316B6573-4D26-4781-98A5-C6C452A52CA0}">
      <dgm:prSet phldr="0" custT="0"/>
      <dgm:spPr/>
      <dgm:t>
        <a:bodyPr vert="horz" wrap="square"/>
        <a:p>
          <a:pPr>
            <a:lnSpc>
              <a:spcPct val="100000"/>
            </a:lnSpc>
            <a:spcBef>
              <a:spcPct val="0"/>
            </a:spcBef>
            <a:spcAft>
              <a:spcPct val="15000"/>
            </a:spcAft>
          </a:pPr>
          <a:r>
            <a:rPr lang="en-US"/>
            <a:t>&gt;10 KM</a:t>
          </a:r>
          <a:endParaRPr lang="en-US"/>
        </a:p>
      </dgm:t>
    </dgm:pt>
    <dgm:pt modelId="{B0BBB453-E353-46C8-A6BB-683EC7568F28}" cxnId="{62405C37-2ADD-4515-B9B6-DE16A9E995D8}" type="parTrans">
      <dgm:prSet/>
      <dgm:spPr/>
    </dgm:pt>
    <dgm:pt modelId="{F5650755-41DA-41EC-AB2F-9EBB3490063D}" cxnId="{62405C37-2ADD-4515-B9B6-DE16A9E995D8}" type="sibTrans">
      <dgm:prSet/>
      <dgm:spPr/>
    </dgm:pt>
    <dgm:pt modelId="{CBB719A3-638C-41E0-B0EC-B22FA0508898}" type="pres">
      <dgm:prSet presAssocID="{982F9BD2-FE88-4D45-BD8D-65D1F34B0AD4}" presName="Name0" presStyleCnt="0">
        <dgm:presLayoutVars>
          <dgm:dir/>
          <dgm:animLvl val="lvl"/>
          <dgm:resizeHandles val="exact"/>
        </dgm:presLayoutVars>
      </dgm:prSet>
      <dgm:spPr/>
    </dgm:pt>
    <dgm:pt modelId="{53879FB3-2A34-4B19-A163-E7E5A2A61ED1}" type="pres">
      <dgm:prSet presAssocID="{8DFEF381-1089-498A-A2E9-536EBD00BCA1}" presName="linNode" presStyleCnt="0"/>
      <dgm:spPr/>
    </dgm:pt>
    <dgm:pt modelId="{BD6C8DA9-0F3A-464E-ACD2-6660B6C6E5C4}" type="pres">
      <dgm:prSet presAssocID="{8DFEF381-1089-498A-A2E9-536EBD00BCA1}" presName="parentText" presStyleLbl="node1" presStyleIdx="0" presStyleCnt="3">
        <dgm:presLayoutVars>
          <dgm:chMax val="1"/>
          <dgm:bulletEnabled val="1"/>
        </dgm:presLayoutVars>
      </dgm:prSet>
      <dgm:spPr/>
    </dgm:pt>
    <dgm:pt modelId="{D76AE918-ABC8-47B8-8DD8-96F195BFB5B5}" type="pres">
      <dgm:prSet presAssocID="{8DFEF381-1089-498A-A2E9-536EBD00BCA1}" presName="descendantText" presStyleLbl="alignAccFollowNode1" presStyleIdx="0" presStyleCnt="3">
        <dgm:presLayoutVars>
          <dgm:bulletEnabled val="1"/>
        </dgm:presLayoutVars>
      </dgm:prSet>
      <dgm:spPr/>
    </dgm:pt>
    <dgm:pt modelId="{FFE0819C-8AC4-4036-9C1A-1EC29F5C921E}" type="pres">
      <dgm:prSet presAssocID="{D8F41DAE-72AA-41BD-884F-BB8861ABB8ED}" presName="sp" presStyleCnt="0"/>
      <dgm:spPr/>
    </dgm:pt>
    <dgm:pt modelId="{F7591D7B-260A-4799-8396-533EFCB75BEB}" type="pres">
      <dgm:prSet presAssocID="{EB099D45-42E4-4FB3-8BE3-22A72863D5FC}" presName="linNode" presStyleCnt="0"/>
      <dgm:spPr/>
    </dgm:pt>
    <dgm:pt modelId="{F8FCFA27-1E37-47F3-819F-CCC620DE8027}" type="pres">
      <dgm:prSet presAssocID="{EB099D45-42E4-4FB3-8BE3-22A72863D5FC}" presName="parentText" presStyleLbl="node1" presStyleIdx="1" presStyleCnt="3">
        <dgm:presLayoutVars>
          <dgm:chMax val="1"/>
          <dgm:bulletEnabled val="1"/>
        </dgm:presLayoutVars>
      </dgm:prSet>
      <dgm:spPr/>
    </dgm:pt>
    <dgm:pt modelId="{B1799245-8A88-4DFD-8913-C5C978690807}" type="pres">
      <dgm:prSet presAssocID="{EB099D45-42E4-4FB3-8BE3-22A72863D5FC}" presName="descendantText" presStyleLbl="alignAccFollowNode1" presStyleIdx="1" presStyleCnt="3">
        <dgm:presLayoutVars>
          <dgm:bulletEnabled val="1"/>
        </dgm:presLayoutVars>
      </dgm:prSet>
      <dgm:spPr/>
    </dgm:pt>
    <dgm:pt modelId="{8DCDF6EC-DA1E-4BFB-B25A-DFA57323B4B5}" type="pres">
      <dgm:prSet presAssocID="{973C65EF-E3B8-4CF5-B140-FEC5A74F0B0E}" presName="sp" presStyleCnt="0"/>
      <dgm:spPr/>
    </dgm:pt>
    <dgm:pt modelId="{3F2BB2C1-5788-46C7-BBC7-A198D39677C4}" type="pres">
      <dgm:prSet presAssocID="{0C7614AF-FE1B-474B-8B3D-B1D06ACF75F6}" presName="linNode" presStyleCnt="0"/>
      <dgm:spPr/>
    </dgm:pt>
    <dgm:pt modelId="{F3A1F871-519C-4E76-89EE-B8DB3D0BD125}" type="pres">
      <dgm:prSet presAssocID="{0C7614AF-FE1B-474B-8B3D-B1D06ACF75F6}" presName="parentText" presStyleLbl="node1" presStyleIdx="2" presStyleCnt="3">
        <dgm:presLayoutVars>
          <dgm:chMax val="1"/>
          <dgm:bulletEnabled val="1"/>
        </dgm:presLayoutVars>
      </dgm:prSet>
      <dgm:spPr/>
    </dgm:pt>
    <dgm:pt modelId="{F00652BC-5530-4BD7-A5E2-D7101737A3B5}" type="pres">
      <dgm:prSet presAssocID="{0C7614AF-FE1B-474B-8B3D-B1D06ACF75F6}" presName="descendantText" presStyleLbl="alignAccFollowNode1" presStyleIdx="2" presStyleCnt="3">
        <dgm:presLayoutVars>
          <dgm:bulletEnabled val="1"/>
        </dgm:presLayoutVars>
      </dgm:prSet>
      <dgm:spPr/>
    </dgm:pt>
  </dgm:ptLst>
  <dgm:cxnLst>
    <dgm:cxn modelId="{BED09FAB-6AD2-4158-ACE2-C67B7043B949}" srcId="{982F9BD2-FE88-4D45-BD8D-65D1F34B0AD4}" destId="{8DFEF381-1089-498A-A2E9-536EBD00BCA1}" srcOrd="0" destOrd="0" parTransId="{7BB104C5-5E13-4BA2-8795-D771D93EFD0B}" sibTransId="{D8F41DAE-72AA-41BD-884F-BB8861ABB8ED}"/>
    <dgm:cxn modelId="{FFE1231A-3A54-486B-A3BE-7A64E2C20D30}" srcId="{8DFEF381-1089-498A-A2E9-536EBD00BCA1}" destId="{67856BDB-7B34-4717-A8DD-ED955D6E994B}" srcOrd="0" destOrd="0" parTransId="{772BA600-C67E-4B93-B4A5-0C0DECE788A8}" sibTransId="{6E0A9D10-C2CB-4F7C-BF91-F881E97D27C2}"/>
    <dgm:cxn modelId="{4D10B420-BE0A-4531-9D49-278BCED5DCC3}" srcId="{8DFEF381-1089-498A-A2E9-536EBD00BCA1}" destId="{824C42AE-A6FD-446E-AE00-C21D07F9046D}" srcOrd="1" destOrd="0" parTransId="{8A5A3FAC-AD51-44C2-A4AC-9ED3208D7CAA}" sibTransId="{572CF9B6-AABD-4D80-86DE-6E2110B6DC63}"/>
    <dgm:cxn modelId="{AB9DA16C-B768-4873-991D-7593F3E33DB9}" srcId="{982F9BD2-FE88-4D45-BD8D-65D1F34B0AD4}" destId="{EB099D45-42E4-4FB3-8BE3-22A72863D5FC}" srcOrd="1" destOrd="0" parTransId="{C2BA91CD-5382-45C0-B4F4-75094723F4D9}" sibTransId="{973C65EF-E3B8-4CF5-B140-FEC5A74F0B0E}"/>
    <dgm:cxn modelId="{6A9094B0-0CD1-421A-A449-EB701259A6E8}" srcId="{EB099D45-42E4-4FB3-8BE3-22A72863D5FC}" destId="{63116591-D397-40B5-AD45-C8FD7C1AD18F}" srcOrd="0" destOrd="1" parTransId="{35D9FDAB-90FC-4149-8FA1-C2011A738832}" sibTransId="{B1B09198-8815-4821-8A77-DCC2993E3086}"/>
    <dgm:cxn modelId="{0A76D1F3-A273-4242-A728-5D5C69CF1111}" srcId="{EB099D45-42E4-4FB3-8BE3-22A72863D5FC}" destId="{38DD6799-BBF5-478D-8E7C-03054B56FF50}" srcOrd="1" destOrd="1" parTransId="{9E839A51-5D48-4B0E-AC01-0E480886AECB}" sibTransId="{9AB80945-2300-48D9-B1D5-FCBD1F23A507}"/>
    <dgm:cxn modelId="{00FED63A-9679-438E-936A-11F907C3F9E3}" srcId="{982F9BD2-FE88-4D45-BD8D-65D1F34B0AD4}" destId="{0C7614AF-FE1B-474B-8B3D-B1D06ACF75F6}" srcOrd="2" destOrd="0" parTransId="{6405A9A7-2A86-4BF1-8D9D-4D36DE3099F5}" sibTransId="{2043401E-454D-4886-ADA9-FCC81736E837}"/>
    <dgm:cxn modelId="{E022D555-7643-4EEE-B4C7-25D34BE8B988}" srcId="{0C7614AF-FE1B-474B-8B3D-B1D06ACF75F6}" destId="{1595198B-D222-4BF8-83BF-0D3CA5996A3E}" srcOrd="0" destOrd="2" parTransId="{9E050DE5-CBC7-4D41-8BB4-8999E754F806}" sibTransId="{1D266B9B-E78F-4C1C-9CA1-FAC55716A8D9}"/>
    <dgm:cxn modelId="{62405C37-2ADD-4515-B9B6-DE16A9E995D8}" srcId="{0C7614AF-FE1B-474B-8B3D-B1D06ACF75F6}" destId="{316B6573-4D26-4781-98A5-C6C452A52CA0}" srcOrd="1" destOrd="2" parTransId="{B0BBB453-E353-46C8-A6BB-683EC7568F28}" sibTransId="{F5650755-41DA-41EC-AB2F-9EBB3490063D}"/>
    <dgm:cxn modelId="{5BDE9836-885B-4D22-8EE7-2B48701191D5}" type="presOf" srcId="{982F9BD2-FE88-4D45-BD8D-65D1F34B0AD4}" destId="{CBB719A3-638C-41E0-B0EC-B22FA0508898}" srcOrd="0" destOrd="0" presId="urn:microsoft.com/office/officeart/2005/8/layout/vList5"/>
    <dgm:cxn modelId="{CBAEA025-B10D-4C2C-B85D-8E958FB5754E}" type="presParOf" srcId="{CBB719A3-638C-41E0-B0EC-B22FA0508898}" destId="{53879FB3-2A34-4B19-A163-E7E5A2A61ED1}" srcOrd="0" destOrd="0" presId="urn:microsoft.com/office/officeart/2005/8/layout/vList5"/>
    <dgm:cxn modelId="{05982BA1-8B84-4C1F-B787-B4A26DA88B9A}" type="presParOf" srcId="{53879FB3-2A34-4B19-A163-E7E5A2A61ED1}" destId="{BD6C8DA9-0F3A-464E-ACD2-6660B6C6E5C4}" srcOrd="0" destOrd="0" presId="urn:microsoft.com/office/officeart/2005/8/layout/vList5"/>
    <dgm:cxn modelId="{A50C2A84-FB0B-4951-BF1A-245703D7AE9C}" type="presOf" srcId="{8DFEF381-1089-498A-A2E9-536EBD00BCA1}" destId="{BD6C8DA9-0F3A-464E-ACD2-6660B6C6E5C4}" srcOrd="0" destOrd="0" presId="urn:microsoft.com/office/officeart/2005/8/layout/vList5"/>
    <dgm:cxn modelId="{C8B09A8D-9963-42E8-8A37-02139BA0301E}" type="presParOf" srcId="{53879FB3-2A34-4B19-A163-E7E5A2A61ED1}" destId="{D76AE918-ABC8-47B8-8DD8-96F195BFB5B5}" srcOrd="1" destOrd="0" presId="urn:microsoft.com/office/officeart/2005/8/layout/vList5"/>
    <dgm:cxn modelId="{E159EBD3-04BA-406A-94B9-4F16429B68D7}" type="presOf" srcId="{67856BDB-7B34-4717-A8DD-ED955D6E994B}" destId="{D76AE918-ABC8-47B8-8DD8-96F195BFB5B5}" srcOrd="0" destOrd="0" presId="urn:microsoft.com/office/officeart/2005/8/layout/vList5"/>
    <dgm:cxn modelId="{23412C4B-C3B0-4CF4-96B4-FA382121D6D3}" type="presOf" srcId="{824C42AE-A6FD-446E-AE00-C21D07F9046D}" destId="{D76AE918-ABC8-47B8-8DD8-96F195BFB5B5}" srcOrd="0" destOrd="1" presId="urn:microsoft.com/office/officeart/2005/8/layout/vList5"/>
    <dgm:cxn modelId="{5F3DEF19-D78E-4E17-82D1-F0506ECAF60C}" type="presParOf" srcId="{CBB719A3-638C-41E0-B0EC-B22FA0508898}" destId="{FFE0819C-8AC4-4036-9C1A-1EC29F5C921E}" srcOrd="1" destOrd="0" presId="urn:microsoft.com/office/officeart/2005/8/layout/vList5"/>
    <dgm:cxn modelId="{4DA92A37-FF65-47CB-A2ED-D854B0102702}" type="presParOf" srcId="{CBB719A3-638C-41E0-B0EC-B22FA0508898}" destId="{F7591D7B-260A-4799-8396-533EFCB75BEB}" srcOrd="2" destOrd="0" presId="urn:microsoft.com/office/officeart/2005/8/layout/vList5"/>
    <dgm:cxn modelId="{157EBC16-AA92-4B5C-8749-81F1A2522F90}" type="presParOf" srcId="{F7591D7B-260A-4799-8396-533EFCB75BEB}" destId="{F8FCFA27-1E37-47F3-819F-CCC620DE8027}" srcOrd="0" destOrd="2" presId="urn:microsoft.com/office/officeart/2005/8/layout/vList5"/>
    <dgm:cxn modelId="{8C1E8D74-3D8B-4523-9604-DE5301A482D9}" type="presOf" srcId="{EB099D45-42E4-4FB3-8BE3-22A72863D5FC}" destId="{F8FCFA27-1E37-47F3-819F-CCC620DE8027}" srcOrd="0" destOrd="0" presId="urn:microsoft.com/office/officeart/2005/8/layout/vList5"/>
    <dgm:cxn modelId="{C704185D-966E-4076-AE90-E68E738614CD}" type="presParOf" srcId="{F7591D7B-260A-4799-8396-533EFCB75BEB}" destId="{B1799245-8A88-4DFD-8913-C5C978690807}" srcOrd="1" destOrd="2" presId="urn:microsoft.com/office/officeart/2005/8/layout/vList5"/>
    <dgm:cxn modelId="{1EF6A653-38AF-491A-B498-9BF9D95757A7}" type="presOf" srcId="{63116591-D397-40B5-AD45-C8FD7C1AD18F}" destId="{B1799245-8A88-4DFD-8913-C5C978690807}" srcOrd="0" destOrd="0" presId="urn:microsoft.com/office/officeart/2005/8/layout/vList5"/>
    <dgm:cxn modelId="{80981A2E-20A6-4392-8E41-78854A452FDA}" type="presOf" srcId="{38DD6799-BBF5-478D-8E7C-03054B56FF50}" destId="{B1799245-8A88-4DFD-8913-C5C978690807}" srcOrd="0" destOrd="1" presId="urn:microsoft.com/office/officeart/2005/8/layout/vList5"/>
    <dgm:cxn modelId="{60888EB0-57CC-4EC0-9A46-8B5BA6DA52A1}" type="presParOf" srcId="{CBB719A3-638C-41E0-B0EC-B22FA0508898}" destId="{8DCDF6EC-DA1E-4BFB-B25A-DFA57323B4B5}" srcOrd="3" destOrd="0" presId="urn:microsoft.com/office/officeart/2005/8/layout/vList5"/>
    <dgm:cxn modelId="{E28E7135-E6F8-4A28-82FC-86D464E6C27E}" type="presParOf" srcId="{CBB719A3-638C-41E0-B0EC-B22FA0508898}" destId="{3F2BB2C1-5788-46C7-BBC7-A198D39677C4}" srcOrd="4" destOrd="0" presId="urn:microsoft.com/office/officeart/2005/8/layout/vList5"/>
    <dgm:cxn modelId="{D7AB983E-526E-407E-90DA-732B7FD69D8D}" type="presParOf" srcId="{3F2BB2C1-5788-46C7-BBC7-A198D39677C4}" destId="{F3A1F871-519C-4E76-89EE-B8DB3D0BD125}" srcOrd="0" destOrd="4" presId="urn:microsoft.com/office/officeart/2005/8/layout/vList5"/>
    <dgm:cxn modelId="{514611CE-71CA-4853-AD9D-57ED8A2388EB}" type="presOf" srcId="{0C7614AF-FE1B-474B-8B3D-B1D06ACF75F6}" destId="{F3A1F871-519C-4E76-89EE-B8DB3D0BD125}" srcOrd="0" destOrd="0" presId="urn:microsoft.com/office/officeart/2005/8/layout/vList5"/>
    <dgm:cxn modelId="{0A8DFE04-4476-4B72-AB42-D3C0178E6EF8}" type="presParOf" srcId="{3F2BB2C1-5788-46C7-BBC7-A198D39677C4}" destId="{F00652BC-5530-4BD7-A5E2-D7101737A3B5}" srcOrd="1" destOrd="4" presId="urn:microsoft.com/office/officeart/2005/8/layout/vList5"/>
    <dgm:cxn modelId="{1907AAB9-0842-423A-BB71-0317D229B60E}" type="presOf" srcId="{1595198B-D222-4BF8-83BF-0D3CA5996A3E}" destId="{F00652BC-5530-4BD7-A5E2-D7101737A3B5}" srcOrd="0" destOrd="0" presId="urn:microsoft.com/office/officeart/2005/8/layout/vList5"/>
    <dgm:cxn modelId="{616AF3B9-492C-482F-8F20-DD0E97D57E41}" type="presOf" srcId="{316B6573-4D26-4781-98A5-C6C452A52CA0}" destId="{F00652BC-5530-4BD7-A5E2-D7101737A3B5}" srcOrd="0" destOrd="1"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2A87B4-205C-42AA-93A2-B27FC303620D}" type="doc">
      <dgm:prSet loTypeId="urn:microsoft.com/office/officeart/2005/8/layout/cycle6" loCatId="cycle" qsTypeId="urn:microsoft.com/office/officeart/2005/8/quickstyle/simple1" qsCatId="simple" csTypeId="urn:microsoft.com/office/officeart/2005/8/colors/accent1_2" csCatId="accent1" phldr="0"/>
      <dgm:spPr/>
      <dgm:t>
        <a:bodyPr/>
        <a:p>
          <a:endParaRPr lang="en-US"/>
        </a:p>
      </dgm:t>
    </dgm:pt>
    <dgm:pt modelId="{660A22A7-37CA-4B7E-87AA-E35BA5B82556}">
      <dgm:prSet phldrT="[Text]" phldr="0" custT="0"/>
      <dgm:spPr/>
      <dgm:t>
        <a:bodyPr vert="horz" wrap="square"/>
        <a:p>
          <a:pPr>
            <a:lnSpc>
              <a:spcPct val="100000"/>
            </a:lnSpc>
            <a:spcBef>
              <a:spcPct val="0"/>
            </a:spcBef>
            <a:spcAft>
              <a:spcPct val="35000"/>
            </a:spcAft>
          </a:pPr>
          <a:r>
            <a:rPr lang="en-US"/>
            <a:t>Ring</a:t>
          </a:r>
          <a:endParaRPr lang="en-US"/>
        </a:p>
      </dgm:t>
    </dgm:pt>
    <dgm:pt modelId="{AEDCC0F0-F7D6-45D4-984A-B50E110C9D1F}" cxnId="{2FBFF8B4-8AF3-428C-9F1A-723F2C60D18D}" type="parTrans">
      <dgm:prSet/>
      <dgm:spPr/>
      <dgm:t>
        <a:bodyPr/>
        <a:p>
          <a:endParaRPr lang="en-US"/>
        </a:p>
      </dgm:t>
    </dgm:pt>
    <dgm:pt modelId="{CF218E85-BB5C-4FD9-8936-583B930F1946}" cxnId="{2FBFF8B4-8AF3-428C-9F1A-723F2C60D18D}" type="sibTrans">
      <dgm:prSet/>
      <dgm:spPr/>
      <dgm:t>
        <a:bodyPr/>
        <a:p>
          <a:endParaRPr lang="en-US"/>
        </a:p>
      </dgm:t>
    </dgm:pt>
    <dgm:pt modelId="{2747EF35-EB19-40B2-B72B-1D28E27677E0}">
      <dgm:prSet phldrT="[Text]" phldr="0" custT="0"/>
      <dgm:spPr/>
      <dgm:t>
        <a:bodyPr vert="horz" wrap="square"/>
        <a:p>
          <a:pPr>
            <a:lnSpc>
              <a:spcPct val="100000"/>
            </a:lnSpc>
            <a:spcBef>
              <a:spcPct val="0"/>
            </a:spcBef>
            <a:spcAft>
              <a:spcPct val="35000"/>
            </a:spcAft>
          </a:pPr>
          <a:r>
            <a:rPr lang="en-US"/>
            <a:t>Bus</a:t>
          </a:r>
          <a:endParaRPr lang="en-US"/>
        </a:p>
      </dgm:t>
    </dgm:pt>
    <dgm:pt modelId="{E8C0C942-F96C-429E-AD44-E4BA5D9680C7}" cxnId="{D1D1C971-50DF-4763-A5F7-FF4D1110333C}" type="parTrans">
      <dgm:prSet/>
      <dgm:spPr/>
      <dgm:t>
        <a:bodyPr/>
        <a:p>
          <a:endParaRPr lang="en-US"/>
        </a:p>
      </dgm:t>
    </dgm:pt>
    <dgm:pt modelId="{BFFDCB46-D59E-46B2-9C53-DB1ADB0299CC}" cxnId="{D1D1C971-50DF-4763-A5F7-FF4D1110333C}" type="sibTrans">
      <dgm:prSet/>
      <dgm:spPr/>
      <dgm:t>
        <a:bodyPr/>
        <a:p>
          <a:endParaRPr lang="en-US"/>
        </a:p>
      </dgm:t>
    </dgm:pt>
    <dgm:pt modelId="{B95FB8A5-B612-47B6-989C-9D7BD89F6E18}">
      <dgm:prSet phldrT="[Text]" phldr="0" custT="0"/>
      <dgm:spPr/>
      <dgm:t>
        <a:bodyPr vert="horz" wrap="square"/>
        <a:p>
          <a:pPr>
            <a:lnSpc>
              <a:spcPct val="100000"/>
            </a:lnSpc>
            <a:spcBef>
              <a:spcPct val="0"/>
            </a:spcBef>
            <a:spcAft>
              <a:spcPct val="35000"/>
            </a:spcAft>
          </a:pPr>
          <a:r>
            <a:rPr lang="en-US"/>
            <a:t>Hybrid/ Mesh</a:t>
          </a:r>
          <a:endParaRPr lang="en-US"/>
        </a:p>
      </dgm:t>
    </dgm:pt>
    <dgm:pt modelId="{1784B15E-8B7A-426B-89B2-02867972B4B8}" cxnId="{94016CF2-BA58-477B-A91B-BDFF849D9EC7}" type="parTrans">
      <dgm:prSet/>
      <dgm:spPr/>
      <dgm:t>
        <a:bodyPr/>
        <a:p>
          <a:endParaRPr lang="en-US"/>
        </a:p>
      </dgm:t>
    </dgm:pt>
    <dgm:pt modelId="{16734FCF-6F10-445A-B6BC-27E3ED457274}" cxnId="{94016CF2-BA58-477B-A91B-BDFF849D9EC7}" type="sibTrans">
      <dgm:prSet/>
      <dgm:spPr/>
      <dgm:t>
        <a:bodyPr/>
        <a:p>
          <a:endParaRPr lang="en-US"/>
        </a:p>
      </dgm:t>
    </dgm:pt>
    <dgm:pt modelId="{2B78A2B5-DCEA-4AFC-B14F-1F24A1DED97A}">
      <dgm:prSet phldrT="[Text]" phldr="0" custT="0"/>
      <dgm:spPr/>
      <dgm:t>
        <a:bodyPr vert="horz" wrap="square"/>
        <a:p>
          <a:pPr>
            <a:lnSpc>
              <a:spcPct val="100000"/>
            </a:lnSpc>
            <a:spcBef>
              <a:spcPct val="0"/>
            </a:spcBef>
            <a:spcAft>
              <a:spcPct val="35000"/>
            </a:spcAft>
          </a:pPr>
          <a:r>
            <a:rPr lang="en-US"/>
            <a:t>Tree</a:t>
          </a:r>
          <a:endParaRPr lang="en-US"/>
        </a:p>
      </dgm:t>
    </dgm:pt>
    <dgm:pt modelId="{3E7F7A29-9086-4454-9597-B1A82629FFC8}" cxnId="{33F538B1-E3A4-40B2-AFCC-85FA069B1464}" type="parTrans">
      <dgm:prSet/>
      <dgm:spPr/>
      <dgm:t>
        <a:bodyPr/>
        <a:p>
          <a:endParaRPr lang="en-US"/>
        </a:p>
      </dgm:t>
    </dgm:pt>
    <dgm:pt modelId="{70BDE6F6-3261-4753-9D1B-53909242F67D}" cxnId="{33F538B1-E3A4-40B2-AFCC-85FA069B1464}" type="sibTrans">
      <dgm:prSet/>
      <dgm:spPr/>
      <dgm:t>
        <a:bodyPr/>
        <a:p>
          <a:endParaRPr lang="en-US"/>
        </a:p>
      </dgm:t>
    </dgm:pt>
    <dgm:pt modelId="{40AFDA9D-288C-4D29-8AFA-37C0C30C8FF6}">
      <dgm:prSet phldrT="[Text]" phldr="0" custT="0"/>
      <dgm:spPr/>
      <dgm:t>
        <a:bodyPr vert="horz" wrap="square"/>
        <a:p>
          <a:pPr>
            <a:lnSpc>
              <a:spcPct val="100000"/>
            </a:lnSpc>
            <a:spcBef>
              <a:spcPct val="0"/>
            </a:spcBef>
            <a:spcAft>
              <a:spcPct val="35000"/>
            </a:spcAft>
          </a:pPr>
          <a:r>
            <a:rPr lang="en-US"/>
            <a:t>Star</a:t>
          </a:r>
          <a:endParaRPr lang="en-US"/>
        </a:p>
      </dgm:t>
    </dgm:pt>
    <dgm:pt modelId="{4C1C0800-F64C-44F0-9787-17FB1271D0FC}" cxnId="{CC8880FC-1DBE-4F30-BEC2-2211BD179C2A}" type="parTrans">
      <dgm:prSet/>
      <dgm:spPr/>
      <dgm:t>
        <a:bodyPr/>
        <a:p>
          <a:endParaRPr lang="en-US"/>
        </a:p>
      </dgm:t>
    </dgm:pt>
    <dgm:pt modelId="{7FCDBF79-0B4F-4621-8364-C0B41DDF9713}" cxnId="{CC8880FC-1DBE-4F30-BEC2-2211BD179C2A}" type="sibTrans">
      <dgm:prSet/>
      <dgm:spPr/>
      <dgm:t>
        <a:bodyPr/>
        <a:p>
          <a:endParaRPr lang="en-US"/>
        </a:p>
      </dgm:t>
    </dgm:pt>
    <dgm:pt modelId="{2984A8B6-85E9-40AE-8B81-BA8B58477DF2}" type="pres">
      <dgm:prSet presAssocID="{CC2A87B4-205C-42AA-93A2-B27FC303620D}" presName="cycle" presStyleCnt="0">
        <dgm:presLayoutVars>
          <dgm:dir/>
          <dgm:resizeHandles val="exact"/>
        </dgm:presLayoutVars>
      </dgm:prSet>
      <dgm:spPr/>
    </dgm:pt>
    <dgm:pt modelId="{70BF45C1-8091-454A-8203-C06A7B7590F9}" type="pres">
      <dgm:prSet presAssocID="{660A22A7-37CA-4B7E-87AA-E35BA5B82556}" presName="node" presStyleLbl="node1" presStyleIdx="0" presStyleCnt="5">
        <dgm:presLayoutVars>
          <dgm:bulletEnabled val="1"/>
        </dgm:presLayoutVars>
      </dgm:prSet>
      <dgm:spPr/>
    </dgm:pt>
    <dgm:pt modelId="{E9AD9DBB-BD76-47E5-B3B5-DCAABDF708B4}" type="pres">
      <dgm:prSet presAssocID="{660A22A7-37CA-4B7E-87AA-E35BA5B82556}" presName="spNode" presStyleCnt="0"/>
      <dgm:spPr/>
    </dgm:pt>
    <dgm:pt modelId="{FACB0322-C0E5-47B2-A30E-4E65DACE54AB}" type="pres">
      <dgm:prSet presAssocID="{CF218E85-BB5C-4FD9-8936-583B930F1946}" presName="sibTrans" presStyleLbl="sibTrans1D1" presStyleIdx="0" presStyleCnt="5"/>
      <dgm:spPr/>
    </dgm:pt>
    <dgm:pt modelId="{5B56F173-CF60-49FA-B101-E6B505C28F2C}" type="pres">
      <dgm:prSet presAssocID="{2747EF35-EB19-40B2-B72B-1D28E27677E0}" presName="node" presStyleLbl="node1" presStyleIdx="1" presStyleCnt="5">
        <dgm:presLayoutVars>
          <dgm:bulletEnabled val="1"/>
        </dgm:presLayoutVars>
      </dgm:prSet>
      <dgm:spPr/>
    </dgm:pt>
    <dgm:pt modelId="{FA1B1F1F-4290-44F6-B614-7DA04C6968EA}" type="pres">
      <dgm:prSet presAssocID="{2747EF35-EB19-40B2-B72B-1D28E27677E0}" presName="spNode" presStyleCnt="0"/>
      <dgm:spPr/>
    </dgm:pt>
    <dgm:pt modelId="{890F09E1-A5FD-4242-968C-AD8148ADBA80}" type="pres">
      <dgm:prSet presAssocID="{BFFDCB46-D59E-46B2-9C53-DB1ADB0299CC}" presName="sibTrans" presStyleLbl="sibTrans1D1" presStyleIdx="1" presStyleCnt="5"/>
      <dgm:spPr/>
    </dgm:pt>
    <dgm:pt modelId="{F4F0857E-A2A2-4C44-8D9E-738F53CA34B0}" type="pres">
      <dgm:prSet presAssocID="{B95FB8A5-B612-47B6-989C-9D7BD89F6E18}" presName="node" presStyleLbl="node1" presStyleIdx="2" presStyleCnt="5">
        <dgm:presLayoutVars>
          <dgm:bulletEnabled val="1"/>
        </dgm:presLayoutVars>
      </dgm:prSet>
      <dgm:spPr/>
    </dgm:pt>
    <dgm:pt modelId="{B43530C4-5C4D-4873-9C40-D1060ACD455B}" type="pres">
      <dgm:prSet presAssocID="{B95FB8A5-B612-47B6-989C-9D7BD89F6E18}" presName="spNode" presStyleCnt="0"/>
      <dgm:spPr/>
    </dgm:pt>
    <dgm:pt modelId="{947E10C1-872E-48ED-A8EA-CDF548C9E170}" type="pres">
      <dgm:prSet presAssocID="{16734FCF-6F10-445A-B6BC-27E3ED457274}" presName="sibTrans" presStyleLbl="sibTrans1D1" presStyleIdx="2" presStyleCnt="5"/>
      <dgm:spPr/>
    </dgm:pt>
    <dgm:pt modelId="{9B1E3B87-CFEF-48C3-B3ED-22B7722DA4B2}" type="pres">
      <dgm:prSet presAssocID="{2B78A2B5-DCEA-4AFC-B14F-1F24A1DED97A}" presName="node" presStyleLbl="node1" presStyleIdx="3" presStyleCnt="5">
        <dgm:presLayoutVars>
          <dgm:bulletEnabled val="1"/>
        </dgm:presLayoutVars>
      </dgm:prSet>
      <dgm:spPr/>
    </dgm:pt>
    <dgm:pt modelId="{5DA43FA6-2782-48E4-882C-5BEA84898403}" type="pres">
      <dgm:prSet presAssocID="{2B78A2B5-DCEA-4AFC-B14F-1F24A1DED97A}" presName="spNode" presStyleCnt="0"/>
      <dgm:spPr/>
    </dgm:pt>
    <dgm:pt modelId="{D354920F-3C18-4773-98FE-F5105B0C4655}" type="pres">
      <dgm:prSet presAssocID="{70BDE6F6-3261-4753-9D1B-53909242F67D}" presName="sibTrans" presStyleLbl="sibTrans1D1" presStyleIdx="3" presStyleCnt="5"/>
      <dgm:spPr/>
    </dgm:pt>
    <dgm:pt modelId="{4A533BBB-6BEA-429E-8541-03477BCE8622}" type="pres">
      <dgm:prSet presAssocID="{40AFDA9D-288C-4D29-8AFA-37C0C30C8FF6}" presName="node" presStyleLbl="node1" presStyleIdx="4" presStyleCnt="5">
        <dgm:presLayoutVars>
          <dgm:bulletEnabled val="1"/>
        </dgm:presLayoutVars>
      </dgm:prSet>
      <dgm:spPr/>
    </dgm:pt>
    <dgm:pt modelId="{E2DD3598-5153-4C35-949B-5E7B3A92DCE7}" type="pres">
      <dgm:prSet presAssocID="{40AFDA9D-288C-4D29-8AFA-37C0C30C8FF6}" presName="spNode" presStyleCnt="0"/>
      <dgm:spPr/>
    </dgm:pt>
    <dgm:pt modelId="{80375E59-737B-41DF-B3C9-E8361D136FF9}" type="pres">
      <dgm:prSet presAssocID="{7FCDBF79-0B4F-4621-8364-C0B41DDF9713}" presName="sibTrans" presStyleLbl="sibTrans1D1" presStyleIdx="4" presStyleCnt="5"/>
      <dgm:spPr/>
    </dgm:pt>
  </dgm:ptLst>
  <dgm:cxnLst>
    <dgm:cxn modelId="{2FBFF8B4-8AF3-428C-9F1A-723F2C60D18D}" srcId="{CC2A87B4-205C-42AA-93A2-B27FC303620D}" destId="{660A22A7-37CA-4B7E-87AA-E35BA5B82556}" srcOrd="0" destOrd="0" parTransId="{AEDCC0F0-F7D6-45D4-984A-B50E110C9D1F}" sibTransId="{CF218E85-BB5C-4FD9-8936-583B930F1946}"/>
    <dgm:cxn modelId="{D1D1C971-50DF-4763-A5F7-FF4D1110333C}" srcId="{CC2A87B4-205C-42AA-93A2-B27FC303620D}" destId="{2747EF35-EB19-40B2-B72B-1D28E27677E0}" srcOrd="1" destOrd="0" parTransId="{E8C0C942-F96C-429E-AD44-E4BA5D9680C7}" sibTransId="{BFFDCB46-D59E-46B2-9C53-DB1ADB0299CC}"/>
    <dgm:cxn modelId="{94016CF2-BA58-477B-A91B-BDFF849D9EC7}" srcId="{CC2A87B4-205C-42AA-93A2-B27FC303620D}" destId="{B95FB8A5-B612-47B6-989C-9D7BD89F6E18}" srcOrd="2" destOrd="0" parTransId="{1784B15E-8B7A-426B-89B2-02867972B4B8}" sibTransId="{16734FCF-6F10-445A-B6BC-27E3ED457274}"/>
    <dgm:cxn modelId="{33F538B1-E3A4-40B2-AFCC-85FA069B1464}" srcId="{CC2A87B4-205C-42AA-93A2-B27FC303620D}" destId="{2B78A2B5-DCEA-4AFC-B14F-1F24A1DED97A}" srcOrd="3" destOrd="0" parTransId="{3E7F7A29-9086-4454-9597-B1A82629FFC8}" sibTransId="{70BDE6F6-3261-4753-9D1B-53909242F67D}"/>
    <dgm:cxn modelId="{CC8880FC-1DBE-4F30-BEC2-2211BD179C2A}" srcId="{CC2A87B4-205C-42AA-93A2-B27FC303620D}" destId="{40AFDA9D-288C-4D29-8AFA-37C0C30C8FF6}" srcOrd="4" destOrd="0" parTransId="{4C1C0800-F64C-44F0-9787-17FB1271D0FC}" sibTransId="{7FCDBF79-0B4F-4621-8364-C0B41DDF9713}"/>
    <dgm:cxn modelId="{A40B8473-CE01-4A8D-A810-896790838EAA}" type="presOf" srcId="{CC2A87B4-205C-42AA-93A2-B27FC303620D}" destId="{2984A8B6-85E9-40AE-8B81-BA8B58477DF2}" srcOrd="0" destOrd="0" presId="urn:microsoft.com/office/officeart/2005/8/layout/cycle6"/>
    <dgm:cxn modelId="{B7FF6F0E-033D-4E8A-9826-BAA7125843D0}" type="presParOf" srcId="{2984A8B6-85E9-40AE-8B81-BA8B58477DF2}" destId="{70BF45C1-8091-454A-8203-C06A7B7590F9}" srcOrd="0" destOrd="0" presId="urn:microsoft.com/office/officeart/2005/8/layout/cycle6"/>
    <dgm:cxn modelId="{C947CD59-BF7F-40D2-93FD-D55532715378}" type="presOf" srcId="{660A22A7-37CA-4B7E-87AA-E35BA5B82556}" destId="{70BF45C1-8091-454A-8203-C06A7B7590F9}" srcOrd="0" destOrd="0" presId="urn:microsoft.com/office/officeart/2005/8/layout/cycle6"/>
    <dgm:cxn modelId="{EE07DD22-AA74-493C-B329-C97215DB3E6B}" type="presParOf" srcId="{2984A8B6-85E9-40AE-8B81-BA8B58477DF2}" destId="{E9AD9DBB-BD76-47E5-B3B5-DCAABDF708B4}" srcOrd="1" destOrd="0" presId="urn:microsoft.com/office/officeart/2005/8/layout/cycle6"/>
    <dgm:cxn modelId="{757DFCC3-EB5B-448F-B021-DCB3AF401072}" type="presParOf" srcId="{2984A8B6-85E9-40AE-8B81-BA8B58477DF2}" destId="{FACB0322-C0E5-47B2-A30E-4E65DACE54AB}" srcOrd="2" destOrd="0" presId="urn:microsoft.com/office/officeart/2005/8/layout/cycle6"/>
    <dgm:cxn modelId="{5C0268FC-C59E-4D7A-9B7B-4566C57C5AB4}" type="presOf" srcId="{CF218E85-BB5C-4FD9-8936-583B930F1946}" destId="{FACB0322-C0E5-47B2-A30E-4E65DACE54AB}" srcOrd="0" destOrd="0" presId="urn:microsoft.com/office/officeart/2005/8/layout/cycle6"/>
    <dgm:cxn modelId="{29A7EEDC-1248-429B-82FB-5E16A04E28AC}" type="presParOf" srcId="{2984A8B6-85E9-40AE-8B81-BA8B58477DF2}" destId="{5B56F173-CF60-49FA-B101-E6B505C28F2C}" srcOrd="3" destOrd="0" presId="urn:microsoft.com/office/officeart/2005/8/layout/cycle6"/>
    <dgm:cxn modelId="{AC6914C6-A59D-44F3-B820-064F8F1EBA36}" type="presOf" srcId="{2747EF35-EB19-40B2-B72B-1D28E27677E0}" destId="{5B56F173-CF60-49FA-B101-E6B505C28F2C}" srcOrd="0" destOrd="0" presId="urn:microsoft.com/office/officeart/2005/8/layout/cycle6"/>
    <dgm:cxn modelId="{4855EA01-225E-4D78-B955-CE501C6A6C04}" type="presParOf" srcId="{2984A8B6-85E9-40AE-8B81-BA8B58477DF2}" destId="{FA1B1F1F-4290-44F6-B614-7DA04C6968EA}" srcOrd="4" destOrd="0" presId="urn:microsoft.com/office/officeart/2005/8/layout/cycle6"/>
    <dgm:cxn modelId="{4E015640-4A4B-43B9-BBA1-0EA76AFC21A2}" type="presParOf" srcId="{2984A8B6-85E9-40AE-8B81-BA8B58477DF2}" destId="{890F09E1-A5FD-4242-968C-AD8148ADBA80}" srcOrd="5" destOrd="0" presId="urn:microsoft.com/office/officeart/2005/8/layout/cycle6"/>
    <dgm:cxn modelId="{E0B037F2-1505-4A67-B6BD-B4451EA4516B}" type="presOf" srcId="{BFFDCB46-D59E-46B2-9C53-DB1ADB0299CC}" destId="{890F09E1-A5FD-4242-968C-AD8148ADBA80}" srcOrd="0" destOrd="0" presId="urn:microsoft.com/office/officeart/2005/8/layout/cycle6"/>
    <dgm:cxn modelId="{1F3EFF82-CBFA-479C-9DC7-3D6F72845A54}" type="presParOf" srcId="{2984A8B6-85E9-40AE-8B81-BA8B58477DF2}" destId="{F4F0857E-A2A2-4C44-8D9E-738F53CA34B0}" srcOrd="6" destOrd="0" presId="urn:microsoft.com/office/officeart/2005/8/layout/cycle6"/>
    <dgm:cxn modelId="{46F99AFB-4C5E-4BE1-B8E8-C56DAF028555}" type="presOf" srcId="{B95FB8A5-B612-47B6-989C-9D7BD89F6E18}" destId="{F4F0857E-A2A2-4C44-8D9E-738F53CA34B0}" srcOrd="0" destOrd="0" presId="urn:microsoft.com/office/officeart/2005/8/layout/cycle6"/>
    <dgm:cxn modelId="{939A21CF-2EFE-465C-9048-77FFB91B8453}" type="presParOf" srcId="{2984A8B6-85E9-40AE-8B81-BA8B58477DF2}" destId="{B43530C4-5C4D-4873-9C40-D1060ACD455B}" srcOrd="7" destOrd="0" presId="urn:microsoft.com/office/officeart/2005/8/layout/cycle6"/>
    <dgm:cxn modelId="{EE6406C6-FC51-4B42-93B3-3DD3898F41B7}" type="presParOf" srcId="{2984A8B6-85E9-40AE-8B81-BA8B58477DF2}" destId="{947E10C1-872E-48ED-A8EA-CDF548C9E170}" srcOrd="8" destOrd="0" presId="urn:microsoft.com/office/officeart/2005/8/layout/cycle6"/>
    <dgm:cxn modelId="{C17E14C2-C275-4324-AC20-4AEB6F9E0E65}" type="presOf" srcId="{16734FCF-6F10-445A-B6BC-27E3ED457274}" destId="{947E10C1-872E-48ED-A8EA-CDF548C9E170}" srcOrd="0" destOrd="0" presId="urn:microsoft.com/office/officeart/2005/8/layout/cycle6"/>
    <dgm:cxn modelId="{2B96874F-C69E-432C-B456-42ECD6E3D9C5}" type="presParOf" srcId="{2984A8B6-85E9-40AE-8B81-BA8B58477DF2}" destId="{9B1E3B87-CFEF-48C3-B3ED-22B7722DA4B2}" srcOrd="9" destOrd="0" presId="urn:microsoft.com/office/officeart/2005/8/layout/cycle6"/>
    <dgm:cxn modelId="{8D48EC99-2314-491D-9BEC-2A0642F85C73}" type="presOf" srcId="{2B78A2B5-DCEA-4AFC-B14F-1F24A1DED97A}" destId="{9B1E3B87-CFEF-48C3-B3ED-22B7722DA4B2}" srcOrd="0" destOrd="0" presId="urn:microsoft.com/office/officeart/2005/8/layout/cycle6"/>
    <dgm:cxn modelId="{4F56D3EE-E633-4B95-AFF9-27835C839F4C}" type="presParOf" srcId="{2984A8B6-85E9-40AE-8B81-BA8B58477DF2}" destId="{5DA43FA6-2782-48E4-882C-5BEA84898403}" srcOrd="10" destOrd="0" presId="urn:microsoft.com/office/officeart/2005/8/layout/cycle6"/>
    <dgm:cxn modelId="{4D40902E-60C7-4C7A-924B-4880DF2188C5}" type="presParOf" srcId="{2984A8B6-85E9-40AE-8B81-BA8B58477DF2}" destId="{D354920F-3C18-4773-98FE-F5105B0C4655}" srcOrd="11" destOrd="0" presId="urn:microsoft.com/office/officeart/2005/8/layout/cycle6"/>
    <dgm:cxn modelId="{56815084-7719-4F91-8C05-E52A22885961}" type="presOf" srcId="{70BDE6F6-3261-4753-9D1B-53909242F67D}" destId="{D354920F-3C18-4773-98FE-F5105B0C4655}" srcOrd="0" destOrd="0" presId="urn:microsoft.com/office/officeart/2005/8/layout/cycle6"/>
    <dgm:cxn modelId="{EAB421FC-3C8B-49DA-84D4-D792D393C992}" type="presParOf" srcId="{2984A8B6-85E9-40AE-8B81-BA8B58477DF2}" destId="{4A533BBB-6BEA-429E-8541-03477BCE8622}" srcOrd="12" destOrd="0" presId="urn:microsoft.com/office/officeart/2005/8/layout/cycle6"/>
    <dgm:cxn modelId="{84A84265-0368-417C-AB75-87B23DFF18D3}" type="presOf" srcId="{40AFDA9D-288C-4D29-8AFA-37C0C30C8FF6}" destId="{4A533BBB-6BEA-429E-8541-03477BCE8622}" srcOrd="0" destOrd="0" presId="urn:microsoft.com/office/officeart/2005/8/layout/cycle6"/>
    <dgm:cxn modelId="{A17A405A-517E-454D-A684-E6A90BB9290B}" type="presParOf" srcId="{2984A8B6-85E9-40AE-8B81-BA8B58477DF2}" destId="{E2DD3598-5153-4C35-949B-5E7B3A92DCE7}" srcOrd="13" destOrd="0" presId="urn:microsoft.com/office/officeart/2005/8/layout/cycle6"/>
    <dgm:cxn modelId="{BB9220BB-668A-4AB6-BF6A-EC0BE7ED813A}" type="presParOf" srcId="{2984A8B6-85E9-40AE-8B81-BA8B58477DF2}" destId="{80375E59-737B-41DF-B3C9-E8361D136FF9}" srcOrd="14" destOrd="0" presId="urn:microsoft.com/office/officeart/2005/8/layout/cycle6"/>
    <dgm:cxn modelId="{DAFCDD07-FBE3-472D-81F2-201BF702C8B5}" type="presOf" srcId="{7FCDBF79-0B4F-4621-8364-C0B41DDF9713}" destId="{80375E59-737B-41DF-B3C9-E8361D136FF9}" srcOrd="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B61304-4A0F-4E11-8080-599F9186F6A5}" type="doc">
      <dgm:prSet loTypeId="urn:microsoft.com/office/officeart/2005/8/layout/hProcess4" loCatId="process" qsTypeId="urn:microsoft.com/office/officeart/2005/8/quickstyle/simple1" qsCatId="simple" csTypeId="urn:microsoft.com/office/officeart/2005/8/colors/accent1_2" csCatId="accent1" phldr="0"/>
      <dgm:spPr/>
      <dgm:t>
        <a:bodyPr/>
        <a:p>
          <a:endParaRPr lang="en-US"/>
        </a:p>
      </dgm:t>
    </dgm:pt>
    <dgm:pt modelId="{06475F0D-9D1A-4BF5-AEE3-CD3F880BC44A}">
      <dgm:prSet phldrT="[Text]" phldr="0" custT="0"/>
      <dgm:spPr/>
      <dgm:t>
        <a:bodyPr vert="horz" wrap="square"/>
        <a:p>
          <a:pPr>
            <a:lnSpc>
              <a:spcPct val="100000"/>
            </a:lnSpc>
            <a:spcBef>
              <a:spcPct val="0"/>
            </a:spcBef>
            <a:spcAft>
              <a:spcPct val="35000"/>
            </a:spcAft>
          </a:pPr>
          <a:r>
            <a:rPr lang="en-US"/>
            <a:t>Identifikasi</a:t>
          </a:r>
          <a:endParaRPr lang="en-US"/>
        </a:p>
      </dgm:t>
    </dgm:pt>
    <dgm:pt modelId="{E99562FF-418F-46D1-8F86-E0992ED7BA8E}" cxnId="{0BB7A3AD-0418-4682-8722-37337E2ABA78}" type="parTrans">
      <dgm:prSet/>
      <dgm:spPr/>
      <dgm:t>
        <a:bodyPr/>
        <a:p>
          <a:endParaRPr lang="en-US"/>
        </a:p>
      </dgm:t>
    </dgm:pt>
    <dgm:pt modelId="{4BD710C9-2F9D-441E-B548-A9989C0147D7}" cxnId="{0BB7A3AD-0418-4682-8722-37337E2ABA78}" type="sibTrans">
      <dgm:prSet/>
      <dgm:spPr/>
      <dgm:t>
        <a:bodyPr/>
        <a:p>
          <a:endParaRPr lang="en-US"/>
        </a:p>
      </dgm:t>
    </dgm:pt>
    <dgm:pt modelId="{FE2A3430-07B7-4AF8-8050-E9E6630C707F}">
      <dgm:prSet phldrT="[Text]" phldr="0" custT="0"/>
      <dgm:spPr/>
      <dgm:t>
        <a:bodyPr vert="horz" wrap="square"/>
        <a:p>
          <a:pPr>
            <a:lnSpc>
              <a:spcPct val="100000"/>
            </a:lnSpc>
            <a:spcBef>
              <a:spcPct val="0"/>
            </a:spcBef>
            <a:spcAft>
              <a:spcPct val="15000"/>
            </a:spcAft>
          </a:pPr>
          <a:r>
            <a:rPr lang="en-US">
              <a:sym typeface="+mn-ea"/>
            </a:rPr>
            <a:t>Pahami (Rumah) Sendiri</a:t>
          </a:r>
          <a:r>
            <a:rPr lang="en-US"/>
            <a:t/>
          </a:r>
          <a:endParaRPr lang="en-US"/>
        </a:p>
      </dgm:t>
    </dgm:pt>
    <dgm:pt modelId="{FB51E315-BC56-4135-BA1D-66E640931F3A}" cxnId="{A0CA2158-E701-4014-B3F3-374924C8BB90}" type="parTrans">
      <dgm:prSet/>
      <dgm:spPr/>
      <dgm:t>
        <a:bodyPr/>
        <a:p>
          <a:endParaRPr lang="en-US"/>
        </a:p>
      </dgm:t>
    </dgm:pt>
    <dgm:pt modelId="{9ADD2677-777A-4E9D-AE48-B83F0BAD6874}" cxnId="{A0CA2158-E701-4014-B3F3-374924C8BB90}" type="sibTrans">
      <dgm:prSet/>
      <dgm:spPr/>
      <dgm:t>
        <a:bodyPr/>
        <a:p>
          <a:endParaRPr lang="en-US"/>
        </a:p>
      </dgm:t>
    </dgm:pt>
    <dgm:pt modelId="{542BC132-5CF5-49C9-96D2-4BE3358B4DE5}">
      <dgm:prSet phldr="0" custT="0"/>
      <dgm:spPr/>
      <dgm:t>
        <a:bodyPr vert="horz" wrap="square"/>
        <a:p>
          <a:pPr>
            <a:lnSpc>
              <a:spcPct val="100000"/>
            </a:lnSpc>
            <a:spcBef>
              <a:spcPct val="0"/>
            </a:spcBef>
            <a:spcAft>
              <a:spcPct val="15000"/>
            </a:spcAft>
          </a:pPr>
          <a:r>
            <a:rPr lang="en-US">
              <a:sym typeface="+mn-ea"/>
            </a:rPr>
            <a:t>Batas/Bagian (Rumah) Sendiri</a:t>
          </a:r>
          <a:r>
            <a:rPr lang="en-US"/>
            <a:t/>
          </a:r>
          <a:endParaRPr lang="en-US"/>
        </a:p>
      </dgm:t>
    </dgm:pt>
    <dgm:pt modelId="{167EA7DA-D9C6-4133-BE1C-1E96A1F15BF0}" cxnId="{B6F3CB19-0F02-42D9-A9FA-60E054B85848}" type="parTrans">
      <dgm:prSet/>
      <dgm:spPr/>
    </dgm:pt>
    <dgm:pt modelId="{D30566A9-0889-4A1D-8D84-945072F12E74}" cxnId="{B6F3CB19-0F02-42D9-A9FA-60E054B85848}" type="sibTrans">
      <dgm:prSet/>
      <dgm:spPr/>
    </dgm:pt>
    <dgm:pt modelId="{F696121B-B621-47A3-BB60-890D630A1BF0}">
      <dgm:prSet phldr="0" custT="0"/>
      <dgm:spPr/>
      <dgm:t>
        <a:bodyPr vert="horz" wrap="square"/>
        <a:p>
          <a:pPr>
            <a:lnSpc>
              <a:spcPct val="100000"/>
            </a:lnSpc>
            <a:spcBef>
              <a:spcPct val="0"/>
            </a:spcBef>
            <a:spcAft>
              <a:spcPct val="15000"/>
            </a:spcAft>
          </a:pPr>
          <a:r>
            <a:rPr lang="en-US">
              <a:sym typeface="+mn-ea"/>
            </a:rPr>
            <a:t>Manajemen (Rumah) Sendiri</a:t>
          </a:r>
          <a:r>
            <a:rPr lang="en-US"/>
            <a:t/>
          </a:r>
          <a:endParaRPr lang="en-US"/>
        </a:p>
      </dgm:t>
    </dgm:pt>
    <dgm:pt modelId="{75A687F5-A55B-4BCA-9A12-683030ADA6D3}" cxnId="{3F575362-7052-4E2A-AFBE-91DFA4A9898E}" type="parTrans">
      <dgm:prSet/>
      <dgm:spPr/>
    </dgm:pt>
    <dgm:pt modelId="{7E6DEE4A-AF68-4B9A-AB3D-E055B4A97975}" cxnId="{3F575362-7052-4E2A-AFBE-91DFA4A9898E}" type="sibTrans">
      <dgm:prSet/>
      <dgm:spPr/>
    </dgm:pt>
    <dgm:pt modelId="{C17EA81B-EE8F-4BEA-9D93-831900C89C00}">
      <dgm:prSet phldrT="[Text]" phldr="0" custT="0"/>
      <dgm:spPr/>
      <dgm:t>
        <a:bodyPr vert="horz" wrap="square"/>
        <a:p>
          <a:pPr>
            <a:lnSpc>
              <a:spcPct val="100000"/>
            </a:lnSpc>
            <a:spcBef>
              <a:spcPct val="0"/>
            </a:spcBef>
            <a:spcAft>
              <a:spcPct val="35000"/>
            </a:spcAft>
          </a:pPr>
          <a:r>
            <a:rPr lang="en-US"/>
            <a:t>Lesson Learning</a:t>
          </a:r>
          <a:endParaRPr lang="en-US"/>
        </a:p>
      </dgm:t>
    </dgm:pt>
    <dgm:pt modelId="{D73C192A-A373-4ACC-BFC9-76609E41CF4E}" cxnId="{DA56F4CE-0250-401C-A358-D1E389C3D767}" type="parTrans">
      <dgm:prSet/>
      <dgm:spPr/>
      <dgm:t>
        <a:bodyPr/>
        <a:p>
          <a:endParaRPr lang="en-US"/>
        </a:p>
      </dgm:t>
    </dgm:pt>
    <dgm:pt modelId="{40C2F390-CB3F-4BF4-827D-B8018A5F3BB7}" cxnId="{DA56F4CE-0250-401C-A358-D1E389C3D767}" type="sibTrans">
      <dgm:prSet/>
      <dgm:spPr/>
      <dgm:t>
        <a:bodyPr/>
        <a:p>
          <a:endParaRPr lang="en-US"/>
        </a:p>
      </dgm:t>
    </dgm:pt>
    <dgm:pt modelId="{2E055442-BDF6-42BD-8A8A-460CDF6F5C5E}">
      <dgm:prSet phldrT="[Text]" phldr="0" custT="0"/>
      <dgm:spPr/>
      <dgm:t>
        <a:bodyPr vert="horz" wrap="square"/>
        <a:p>
          <a:pPr>
            <a:lnSpc>
              <a:spcPct val="100000"/>
            </a:lnSpc>
            <a:spcBef>
              <a:spcPct val="0"/>
            </a:spcBef>
            <a:spcAft>
              <a:spcPct val="15000"/>
            </a:spcAft>
          </a:pPr>
          <a:r>
            <a:rPr lang="en-US"/>
            <a:t>Sharing antar anggota tim</a:t>
          </a:r>
          <a:endParaRPr lang="en-US"/>
        </a:p>
      </dgm:t>
    </dgm:pt>
    <dgm:pt modelId="{291EBA52-15FB-4985-9632-D5F9BE62ACD1}" cxnId="{7C328867-8999-4C6B-8072-BAD6AEAA5800}" type="parTrans">
      <dgm:prSet/>
      <dgm:spPr/>
      <dgm:t>
        <a:bodyPr/>
        <a:p>
          <a:endParaRPr lang="en-US"/>
        </a:p>
      </dgm:t>
    </dgm:pt>
    <dgm:pt modelId="{87346316-64F3-4945-9984-33BC77341C9F}" cxnId="{7C328867-8999-4C6B-8072-BAD6AEAA5800}" type="sibTrans">
      <dgm:prSet/>
      <dgm:spPr/>
      <dgm:t>
        <a:bodyPr/>
        <a:p>
          <a:endParaRPr lang="en-US"/>
        </a:p>
      </dgm:t>
    </dgm:pt>
    <dgm:pt modelId="{8D695057-CEF9-4AD1-9C36-D92CE81E8E4F}">
      <dgm:prSet phldr="0" custT="0"/>
      <dgm:spPr/>
      <dgm:t>
        <a:bodyPr vert="horz" wrap="square"/>
        <a:p>
          <a:pPr>
            <a:lnSpc>
              <a:spcPct val="100000"/>
            </a:lnSpc>
            <a:spcBef>
              <a:spcPct val="0"/>
            </a:spcBef>
            <a:spcAft>
              <a:spcPct val="15000"/>
            </a:spcAft>
          </a:pPr>
          <a:r>
            <a:rPr lang="en-US"/>
            <a:t>Log History</a:t>
          </a:r>
          <a:endParaRPr lang="en-US"/>
        </a:p>
      </dgm:t>
    </dgm:pt>
    <dgm:pt modelId="{A7FF3AB4-5F51-4454-AC76-E10A7B4D8100}" cxnId="{758D3FDE-DC8C-4B6F-9FEB-10F116CF6A92}" type="parTrans">
      <dgm:prSet/>
      <dgm:spPr/>
    </dgm:pt>
    <dgm:pt modelId="{634ED173-B9ED-4342-AD8D-DC8E143AD3E0}" cxnId="{758D3FDE-DC8C-4B6F-9FEB-10F116CF6A92}" type="sibTrans">
      <dgm:prSet/>
      <dgm:spPr/>
    </dgm:pt>
    <dgm:pt modelId="{C060383E-9062-4D58-9298-175C64F562EA}">
      <dgm:prSet phldr="0" custT="0"/>
      <dgm:spPr/>
      <dgm:t>
        <a:bodyPr vert="horz" wrap="square"/>
        <a:p>
          <a:pPr>
            <a:lnSpc>
              <a:spcPct val="100000"/>
            </a:lnSpc>
            <a:spcBef>
              <a:spcPct val="0"/>
            </a:spcBef>
            <a:spcAft>
              <a:spcPct val="15000"/>
            </a:spcAft>
          </a:pPr>
          <a:r>
            <a:rPr lang="en-US"/>
            <a:t>File problem solving</a:t>
          </a:r>
          <a:endParaRPr lang="en-US"/>
        </a:p>
      </dgm:t>
    </dgm:pt>
    <dgm:pt modelId="{69169ABB-FA49-4F5E-A982-693F88F9903E}" cxnId="{FE26831D-A9EA-43DE-8DCF-FD45162C6524}" type="parTrans">
      <dgm:prSet/>
      <dgm:spPr/>
    </dgm:pt>
    <dgm:pt modelId="{61736080-7C0D-428F-A4CF-9C31BC7CD018}" cxnId="{FE26831D-A9EA-43DE-8DCF-FD45162C6524}" type="sibTrans">
      <dgm:prSet/>
      <dgm:spPr/>
    </dgm:pt>
    <dgm:pt modelId="{89CF50F2-3EE8-4308-BA46-57745656A4AA}">
      <dgm:prSet phldrT="[Text]" phldr="0" custT="0"/>
      <dgm:spPr/>
      <dgm:t>
        <a:bodyPr vert="horz" wrap="square"/>
        <a:p>
          <a:pPr>
            <a:lnSpc>
              <a:spcPct val="100000"/>
            </a:lnSpc>
            <a:spcBef>
              <a:spcPct val="0"/>
            </a:spcBef>
            <a:spcAft>
              <a:spcPct val="35000"/>
            </a:spcAft>
          </a:pPr>
          <a:r>
            <a:rPr lang="en-US"/>
            <a:t>Troubleshooting</a:t>
          </a:r>
          <a:endParaRPr lang="en-US"/>
        </a:p>
      </dgm:t>
    </dgm:pt>
    <dgm:pt modelId="{D242A0FB-DF73-49CA-BA3C-BD459F366127}" cxnId="{29F39A60-41E8-41B2-B712-601E57F18799}" type="parTrans">
      <dgm:prSet/>
      <dgm:spPr/>
      <dgm:t>
        <a:bodyPr/>
        <a:p>
          <a:endParaRPr lang="en-US"/>
        </a:p>
      </dgm:t>
    </dgm:pt>
    <dgm:pt modelId="{9604C662-124F-4916-B7BB-4DF131431D56}" cxnId="{29F39A60-41E8-41B2-B712-601E57F18799}" type="sibTrans">
      <dgm:prSet/>
      <dgm:spPr/>
      <dgm:t>
        <a:bodyPr/>
        <a:p>
          <a:endParaRPr lang="en-US"/>
        </a:p>
      </dgm:t>
    </dgm:pt>
    <dgm:pt modelId="{A4CBB6B8-84E6-41DA-A253-F380CBF4C16F}">
      <dgm:prSet phldrT="[Text]" phldr="0" custT="0"/>
      <dgm:spPr/>
      <dgm:t>
        <a:bodyPr vert="horz" wrap="square"/>
        <a:p>
          <a:pPr>
            <a:lnSpc>
              <a:spcPct val="100000"/>
            </a:lnSpc>
            <a:spcBef>
              <a:spcPct val="0"/>
            </a:spcBef>
            <a:spcAft>
              <a:spcPct val="15000"/>
            </a:spcAft>
          </a:pPr>
          <a:r>
            <a:rPr lang="en-US"/>
            <a:t>SOP</a:t>
          </a:r>
          <a:endParaRPr lang="en-US"/>
        </a:p>
      </dgm:t>
    </dgm:pt>
    <dgm:pt modelId="{6BF9AA0B-A851-4ABD-9BE8-1336C9738AB8}" cxnId="{970FD6DA-EA71-48A0-9FEE-6585A7DC0100}" type="parTrans">
      <dgm:prSet/>
      <dgm:spPr/>
      <dgm:t>
        <a:bodyPr/>
        <a:p>
          <a:endParaRPr lang="en-US"/>
        </a:p>
      </dgm:t>
    </dgm:pt>
    <dgm:pt modelId="{B71ACFC2-160E-4438-99B2-0295109B5775}" cxnId="{970FD6DA-EA71-48A0-9FEE-6585A7DC0100}" type="sibTrans">
      <dgm:prSet/>
      <dgm:spPr/>
      <dgm:t>
        <a:bodyPr/>
        <a:p>
          <a:endParaRPr lang="en-US"/>
        </a:p>
      </dgm:t>
    </dgm:pt>
    <dgm:pt modelId="{1A63C1A6-ACBC-48E8-8117-3DFCB86ACEE5}">
      <dgm:prSet phldr="0" custT="0"/>
      <dgm:spPr/>
      <dgm:t>
        <a:bodyPr vert="horz" wrap="square"/>
        <a:p>
          <a:pPr>
            <a:lnSpc>
              <a:spcPct val="100000"/>
            </a:lnSpc>
            <a:spcBef>
              <a:spcPct val="0"/>
            </a:spcBef>
            <a:spcAft>
              <a:spcPct val="15000"/>
            </a:spcAft>
          </a:pPr>
          <a:r>
            <a:rPr lang="en-US"/>
            <a:t>Business Contuinity Plan</a:t>
          </a:r>
          <a:endParaRPr lang="en-US"/>
        </a:p>
      </dgm:t>
    </dgm:pt>
    <dgm:pt modelId="{62C71518-B98A-48AD-9B6D-0B7C4CC99965}" cxnId="{7BB0457B-12F7-4519-9945-E739B8AC5B20}" type="parTrans">
      <dgm:prSet/>
      <dgm:spPr/>
    </dgm:pt>
    <dgm:pt modelId="{B4CF18F4-377F-4706-8F93-5AB469297495}" cxnId="{7BB0457B-12F7-4519-9945-E739B8AC5B20}" type="sibTrans">
      <dgm:prSet/>
      <dgm:spPr/>
    </dgm:pt>
    <dgm:pt modelId="{EA892DC0-E970-43FF-9076-9F88EA83BAF7}">
      <dgm:prSet phldr="0" custT="0"/>
      <dgm:spPr/>
      <dgm:t>
        <a:bodyPr vert="horz" wrap="square"/>
        <a:p>
          <a:pPr>
            <a:lnSpc>
              <a:spcPct val="100000"/>
            </a:lnSpc>
            <a:spcBef>
              <a:spcPct val="0"/>
            </a:spcBef>
            <a:spcAft>
              <a:spcPct val="15000"/>
            </a:spcAft>
          </a:pPr>
          <a:r>
            <a:rPr lang="en-US"/>
            <a:t>Maturity</a:t>
          </a:r>
          <a:endParaRPr lang="en-US"/>
        </a:p>
      </dgm:t>
    </dgm:pt>
    <dgm:pt modelId="{20E1F471-D850-4CE4-A650-8FC18F77351B}" cxnId="{6F677826-3AEA-46F3-841D-877B4FA8D797}" type="parTrans">
      <dgm:prSet/>
      <dgm:spPr/>
    </dgm:pt>
    <dgm:pt modelId="{DA35240E-361A-4D28-BDD5-3A113410234A}" cxnId="{6F677826-3AEA-46F3-841D-877B4FA8D797}" type="sibTrans">
      <dgm:prSet/>
      <dgm:spPr/>
    </dgm:pt>
    <dgm:pt modelId="{8EF0CF05-978F-492F-9D85-1C8D586B2208}">
      <dgm:prSet phldr="0" custT="0"/>
      <dgm:spPr/>
      <dgm:t>
        <a:bodyPr vert="horz" wrap="square"/>
        <a:p>
          <a:pPr>
            <a:lnSpc>
              <a:spcPct val="100000"/>
            </a:lnSpc>
            <a:spcBef>
              <a:spcPct val="0"/>
            </a:spcBef>
            <a:spcAft>
              <a:spcPct val="15000"/>
            </a:spcAft>
          </a:pPr>
          <a:r>
            <a:rPr lang="en-US"/>
            <a:t>Self Vulnerabilities</a:t>
          </a:r>
          <a:endParaRPr lang="en-US"/>
        </a:p>
      </dgm:t>
    </dgm:pt>
    <dgm:pt modelId="{E534FCD3-8D0F-4C89-A24C-184FDDDE29B7}" cxnId="{8C7734CD-3E55-4976-A420-1943111E850A}" type="parTrans">
      <dgm:prSet/>
      <dgm:spPr/>
    </dgm:pt>
    <dgm:pt modelId="{EE86D7DB-C46C-4150-B406-F15E30218E5C}" cxnId="{8C7734CD-3E55-4976-A420-1943111E850A}" type="sibTrans">
      <dgm:prSet/>
      <dgm:spPr/>
    </dgm:pt>
    <dgm:pt modelId="{7894115B-AABB-46F2-A52E-C27597016790}" type="pres">
      <dgm:prSet presAssocID="{B3B61304-4A0F-4E11-8080-599F9186F6A5}" presName="Name0" presStyleCnt="0">
        <dgm:presLayoutVars>
          <dgm:dir/>
          <dgm:animLvl val="lvl"/>
          <dgm:resizeHandles val="exact"/>
        </dgm:presLayoutVars>
      </dgm:prSet>
      <dgm:spPr/>
    </dgm:pt>
    <dgm:pt modelId="{56D916F2-6768-419D-835D-0E92CC7C803C}" type="pres">
      <dgm:prSet presAssocID="{B3B61304-4A0F-4E11-8080-599F9186F6A5}" presName="tSp" presStyleCnt="0"/>
      <dgm:spPr/>
    </dgm:pt>
    <dgm:pt modelId="{ECD0F423-0D40-44D8-AF71-D97C3F9DF26B}" type="pres">
      <dgm:prSet presAssocID="{B3B61304-4A0F-4E11-8080-599F9186F6A5}" presName="bSp" presStyleCnt="0"/>
      <dgm:spPr/>
    </dgm:pt>
    <dgm:pt modelId="{77157E72-C09D-4CF2-AEC0-0324FBF39226}" type="pres">
      <dgm:prSet presAssocID="{B3B61304-4A0F-4E11-8080-599F9186F6A5}" presName="process" presStyleCnt="0"/>
      <dgm:spPr/>
    </dgm:pt>
    <dgm:pt modelId="{29C62E5B-77E6-4FD6-95C8-E16514EA592F}" type="pres">
      <dgm:prSet presAssocID="{06475F0D-9D1A-4BF5-AEE3-CD3F880BC44A}" presName="composite1" presStyleCnt="0"/>
      <dgm:spPr/>
    </dgm:pt>
    <dgm:pt modelId="{24BEEBBD-4900-44F6-A6F9-3F722A9F3012}" type="pres">
      <dgm:prSet presAssocID="{06475F0D-9D1A-4BF5-AEE3-CD3F880BC44A}" presName="dummyNode1" presStyleCnt="0"/>
      <dgm:spPr/>
    </dgm:pt>
    <dgm:pt modelId="{EA4C33C9-9B7B-4236-9D97-1954A4D46745}" type="pres">
      <dgm:prSet presAssocID="{06475F0D-9D1A-4BF5-AEE3-CD3F880BC44A}" presName="childNode1" presStyleLbl="bgAcc1" presStyleIdx="0" presStyleCnt="3">
        <dgm:presLayoutVars>
          <dgm:bulletEnabled val="1"/>
        </dgm:presLayoutVars>
      </dgm:prSet>
      <dgm:spPr/>
    </dgm:pt>
    <dgm:pt modelId="{1E8A37B1-D464-40AA-8171-F21D027B523A}" type="pres">
      <dgm:prSet presAssocID="{06475F0D-9D1A-4BF5-AEE3-CD3F880BC44A}" presName="childNode1tx" presStyleCnt="0">
        <dgm:presLayoutVars>
          <dgm:bulletEnabled val="1"/>
        </dgm:presLayoutVars>
      </dgm:prSet>
      <dgm:spPr/>
    </dgm:pt>
    <dgm:pt modelId="{50F89035-D090-4CAD-827E-5FE864D0CC7D}" type="pres">
      <dgm:prSet presAssocID="{06475F0D-9D1A-4BF5-AEE3-CD3F880BC44A}" presName="parentNode1" presStyleLbl="node1" presStyleIdx="0" presStyleCnt="3">
        <dgm:presLayoutVars>
          <dgm:chMax val="1"/>
          <dgm:bulletEnabled val="1"/>
        </dgm:presLayoutVars>
      </dgm:prSet>
      <dgm:spPr/>
    </dgm:pt>
    <dgm:pt modelId="{920CA769-40FC-4401-A1E0-FD4D856E9B21}" type="pres">
      <dgm:prSet presAssocID="{06475F0D-9D1A-4BF5-AEE3-CD3F880BC44A}" presName="connSite1" presStyleCnt="0"/>
      <dgm:spPr/>
    </dgm:pt>
    <dgm:pt modelId="{B871E909-CC84-4270-8398-F5F049AEA932}" type="pres">
      <dgm:prSet presAssocID="{4BD710C9-2F9D-441E-B548-A9989C0147D7}" presName="Name9" presStyleLbl="sibTrans2D1" presStyleIdx="0" presStyleCnt="2"/>
      <dgm:spPr/>
    </dgm:pt>
    <dgm:pt modelId="{5381038C-A52C-40F2-AE25-892F98A4F272}" type="pres">
      <dgm:prSet presAssocID="{C17EA81B-EE8F-4BEA-9D93-831900C89C00}" presName="composite2" presStyleCnt="0"/>
      <dgm:spPr/>
    </dgm:pt>
    <dgm:pt modelId="{8C60EF28-DEE2-471E-9110-F1DE84254762}" type="pres">
      <dgm:prSet presAssocID="{C17EA81B-EE8F-4BEA-9D93-831900C89C00}" presName="dummyNode2" presStyleCnt="0"/>
      <dgm:spPr/>
    </dgm:pt>
    <dgm:pt modelId="{8C4A7715-D8F8-4D2B-94CE-98F25CB35172}" type="pres">
      <dgm:prSet presAssocID="{C17EA81B-EE8F-4BEA-9D93-831900C89C00}" presName="childNode2" presStyleLbl="bgAcc1" presStyleIdx="1" presStyleCnt="3">
        <dgm:presLayoutVars>
          <dgm:bulletEnabled val="1"/>
        </dgm:presLayoutVars>
      </dgm:prSet>
      <dgm:spPr/>
    </dgm:pt>
    <dgm:pt modelId="{E6E63E6B-9802-4903-9CE3-5D4A716AEA02}" type="pres">
      <dgm:prSet presAssocID="{C17EA81B-EE8F-4BEA-9D93-831900C89C00}" presName="childNode2tx" presStyleCnt="0">
        <dgm:presLayoutVars>
          <dgm:bulletEnabled val="1"/>
        </dgm:presLayoutVars>
      </dgm:prSet>
      <dgm:spPr/>
    </dgm:pt>
    <dgm:pt modelId="{D48BF050-6660-4D4F-AF7C-757C782402D6}" type="pres">
      <dgm:prSet presAssocID="{C17EA81B-EE8F-4BEA-9D93-831900C89C00}" presName="parentNode2" presStyleLbl="node1" presStyleIdx="1" presStyleCnt="3">
        <dgm:presLayoutVars>
          <dgm:chMax val="0"/>
          <dgm:bulletEnabled val="1"/>
        </dgm:presLayoutVars>
      </dgm:prSet>
      <dgm:spPr/>
    </dgm:pt>
    <dgm:pt modelId="{0D59B193-1E3C-4187-9E9F-A2912DCADAC6}" type="pres">
      <dgm:prSet presAssocID="{C17EA81B-EE8F-4BEA-9D93-831900C89C00}" presName="connSite2" presStyleCnt="0"/>
      <dgm:spPr/>
    </dgm:pt>
    <dgm:pt modelId="{FB15DAFD-B404-4CB3-9791-947A7CB3C00D}" type="pres">
      <dgm:prSet presAssocID="{40C2F390-CB3F-4BF4-827D-B8018A5F3BB7}" presName="Name18" presStyleLbl="sibTrans2D1" presStyleIdx="1" presStyleCnt="2"/>
      <dgm:spPr/>
    </dgm:pt>
    <dgm:pt modelId="{754F4C32-447F-4E14-8ED3-35A922A043A5}" type="pres">
      <dgm:prSet presAssocID="{89CF50F2-3EE8-4308-BA46-57745656A4AA}" presName="composite1" presStyleCnt="0"/>
      <dgm:spPr/>
    </dgm:pt>
    <dgm:pt modelId="{020AEDA5-DA09-4A53-AF58-AED2EF90E935}" type="pres">
      <dgm:prSet presAssocID="{89CF50F2-3EE8-4308-BA46-57745656A4AA}" presName="dummyNode1" presStyleCnt="0"/>
      <dgm:spPr/>
    </dgm:pt>
    <dgm:pt modelId="{0428F0A0-98D5-457A-BE43-28F46915FA56}" type="pres">
      <dgm:prSet presAssocID="{89CF50F2-3EE8-4308-BA46-57745656A4AA}" presName="childNode1" presStyleLbl="bgAcc1" presStyleIdx="2" presStyleCnt="3">
        <dgm:presLayoutVars>
          <dgm:bulletEnabled val="1"/>
        </dgm:presLayoutVars>
      </dgm:prSet>
      <dgm:spPr/>
    </dgm:pt>
    <dgm:pt modelId="{F4682735-7E21-4BD6-A94E-5C31E3B718FD}" type="pres">
      <dgm:prSet presAssocID="{89CF50F2-3EE8-4308-BA46-57745656A4AA}" presName="childNode1tx" presStyleCnt="0">
        <dgm:presLayoutVars>
          <dgm:bulletEnabled val="1"/>
        </dgm:presLayoutVars>
      </dgm:prSet>
      <dgm:spPr/>
    </dgm:pt>
    <dgm:pt modelId="{E8647766-AE1D-45F8-B3AB-5EEE3BDE8498}" type="pres">
      <dgm:prSet presAssocID="{89CF50F2-3EE8-4308-BA46-57745656A4AA}" presName="parentNode1" presStyleLbl="node1" presStyleIdx="2" presStyleCnt="3">
        <dgm:presLayoutVars>
          <dgm:chMax val="1"/>
          <dgm:bulletEnabled val="1"/>
        </dgm:presLayoutVars>
      </dgm:prSet>
      <dgm:spPr/>
    </dgm:pt>
    <dgm:pt modelId="{96D6127B-1D73-45CB-82BD-67878CD7892E}" type="pres">
      <dgm:prSet presAssocID="{89CF50F2-3EE8-4308-BA46-57745656A4AA}" presName="connSite1" presStyleCnt="0"/>
      <dgm:spPr/>
    </dgm:pt>
  </dgm:ptLst>
  <dgm:cxnLst>
    <dgm:cxn modelId="{0BB7A3AD-0418-4682-8722-37337E2ABA78}" srcId="{B3B61304-4A0F-4E11-8080-599F9186F6A5}" destId="{06475F0D-9D1A-4BF5-AEE3-CD3F880BC44A}" srcOrd="0" destOrd="0" parTransId="{E99562FF-418F-46D1-8F86-E0992ED7BA8E}" sibTransId="{4BD710C9-2F9D-441E-B548-A9989C0147D7}"/>
    <dgm:cxn modelId="{A0CA2158-E701-4014-B3F3-374924C8BB90}" srcId="{06475F0D-9D1A-4BF5-AEE3-CD3F880BC44A}" destId="{FE2A3430-07B7-4AF8-8050-E9E6630C707F}" srcOrd="0" destOrd="0" parTransId="{FB51E315-BC56-4135-BA1D-66E640931F3A}" sibTransId="{9ADD2677-777A-4E9D-AE48-B83F0BAD6874}"/>
    <dgm:cxn modelId="{B6F3CB19-0F02-42D9-A9FA-60E054B85848}" srcId="{06475F0D-9D1A-4BF5-AEE3-CD3F880BC44A}" destId="{542BC132-5CF5-49C9-96D2-4BE3358B4DE5}" srcOrd="1" destOrd="0" parTransId="{167EA7DA-D9C6-4133-BE1C-1E96A1F15BF0}" sibTransId="{D30566A9-0889-4A1D-8D84-945072F12E74}"/>
    <dgm:cxn modelId="{3F575362-7052-4E2A-AFBE-91DFA4A9898E}" srcId="{06475F0D-9D1A-4BF5-AEE3-CD3F880BC44A}" destId="{F696121B-B621-47A3-BB60-890D630A1BF0}" srcOrd="2" destOrd="0" parTransId="{75A687F5-A55B-4BCA-9A12-683030ADA6D3}" sibTransId="{7E6DEE4A-AF68-4B9A-AB3D-E055B4A97975}"/>
    <dgm:cxn modelId="{DA56F4CE-0250-401C-A358-D1E389C3D767}" srcId="{B3B61304-4A0F-4E11-8080-599F9186F6A5}" destId="{C17EA81B-EE8F-4BEA-9D93-831900C89C00}" srcOrd="1" destOrd="0" parTransId="{D73C192A-A373-4ACC-BFC9-76609E41CF4E}" sibTransId="{40C2F390-CB3F-4BF4-827D-B8018A5F3BB7}"/>
    <dgm:cxn modelId="{7C328867-8999-4C6B-8072-BAD6AEAA5800}" srcId="{C17EA81B-EE8F-4BEA-9D93-831900C89C00}" destId="{2E055442-BDF6-42BD-8A8A-460CDF6F5C5E}" srcOrd="0" destOrd="1" parTransId="{291EBA52-15FB-4985-9632-D5F9BE62ACD1}" sibTransId="{87346316-64F3-4945-9984-33BC77341C9F}"/>
    <dgm:cxn modelId="{758D3FDE-DC8C-4B6F-9FEB-10F116CF6A92}" srcId="{C17EA81B-EE8F-4BEA-9D93-831900C89C00}" destId="{8D695057-CEF9-4AD1-9C36-D92CE81E8E4F}" srcOrd="1" destOrd="1" parTransId="{A7FF3AB4-5F51-4454-AC76-E10A7B4D8100}" sibTransId="{634ED173-B9ED-4342-AD8D-DC8E143AD3E0}"/>
    <dgm:cxn modelId="{FE26831D-A9EA-43DE-8DCF-FD45162C6524}" srcId="{C17EA81B-EE8F-4BEA-9D93-831900C89C00}" destId="{C060383E-9062-4D58-9298-175C64F562EA}" srcOrd="2" destOrd="1" parTransId="{69169ABB-FA49-4F5E-A982-693F88F9903E}" sibTransId="{61736080-7C0D-428F-A4CF-9C31BC7CD018}"/>
    <dgm:cxn modelId="{29F39A60-41E8-41B2-B712-601E57F18799}" srcId="{B3B61304-4A0F-4E11-8080-599F9186F6A5}" destId="{89CF50F2-3EE8-4308-BA46-57745656A4AA}" srcOrd="2" destOrd="0" parTransId="{D242A0FB-DF73-49CA-BA3C-BD459F366127}" sibTransId="{9604C662-124F-4916-B7BB-4DF131431D56}"/>
    <dgm:cxn modelId="{970FD6DA-EA71-48A0-9FEE-6585A7DC0100}" srcId="{89CF50F2-3EE8-4308-BA46-57745656A4AA}" destId="{A4CBB6B8-84E6-41DA-A253-F380CBF4C16F}" srcOrd="0" destOrd="2" parTransId="{6BF9AA0B-A851-4ABD-9BE8-1336C9738AB8}" sibTransId="{B71ACFC2-160E-4438-99B2-0295109B5775}"/>
    <dgm:cxn modelId="{7BB0457B-12F7-4519-9945-E739B8AC5B20}" srcId="{89CF50F2-3EE8-4308-BA46-57745656A4AA}" destId="{1A63C1A6-ACBC-48E8-8117-3DFCB86ACEE5}" srcOrd="1" destOrd="2" parTransId="{62C71518-B98A-48AD-9B6D-0B7C4CC99965}" sibTransId="{B4CF18F4-377F-4706-8F93-5AB469297495}"/>
    <dgm:cxn modelId="{6F677826-3AEA-46F3-841D-877B4FA8D797}" srcId="{89CF50F2-3EE8-4308-BA46-57745656A4AA}" destId="{EA892DC0-E970-43FF-9076-9F88EA83BAF7}" srcOrd="2" destOrd="2" parTransId="{20E1F471-D850-4CE4-A650-8FC18F77351B}" sibTransId="{DA35240E-361A-4D28-BDD5-3A113410234A}"/>
    <dgm:cxn modelId="{8C7734CD-3E55-4976-A420-1943111E850A}" srcId="{89CF50F2-3EE8-4308-BA46-57745656A4AA}" destId="{8EF0CF05-978F-492F-9D85-1C8D586B2208}" srcOrd="3" destOrd="2" parTransId="{E534FCD3-8D0F-4C89-A24C-184FDDDE29B7}" sibTransId="{EE86D7DB-C46C-4150-B406-F15E30218E5C}"/>
    <dgm:cxn modelId="{402E213A-6938-4E17-A655-EA9E6206AAEA}" type="presOf" srcId="{B3B61304-4A0F-4E11-8080-599F9186F6A5}" destId="{7894115B-AABB-46F2-A52E-C27597016790}" srcOrd="0" destOrd="0" presId="urn:microsoft.com/office/officeart/2005/8/layout/hProcess4"/>
    <dgm:cxn modelId="{534DFC11-7079-4019-935C-A93DD8C30F2F}" type="presParOf" srcId="{7894115B-AABB-46F2-A52E-C27597016790}" destId="{56D916F2-6768-419D-835D-0E92CC7C803C}" srcOrd="0" destOrd="0" presId="urn:microsoft.com/office/officeart/2005/8/layout/hProcess4"/>
    <dgm:cxn modelId="{0D8F99AC-C4C0-4A7C-B1AF-912ACD36C31B}" type="presParOf" srcId="{7894115B-AABB-46F2-A52E-C27597016790}" destId="{ECD0F423-0D40-44D8-AF71-D97C3F9DF26B}" srcOrd="1" destOrd="0" presId="urn:microsoft.com/office/officeart/2005/8/layout/hProcess4"/>
    <dgm:cxn modelId="{644AD97E-A2B5-4580-8790-3AB94E82E66F}" type="presParOf" srcId="{7894115B-AABB-46F2-A52E-C27597016790}" destId="{77157E72-C09D-4CF2-AEC0-0324FBF39226}" srcOrd="2" destOrd="0" presId="urn:microsoft.com/office/officeart/2005/8/layout/hProcess4"/>
    <dgm:cxn modelId="{49EFCE6D-A469-4E75-B482-5A28A9553788}" type="presParOf" srcId="{77157E72-C09D-4CF2-AEC0-0324FBF39226}" destId="{29C62E5B-77E6-4FD6-95C8-E16514EA592F}" srcOrd="0" destOrd="2" presId="urn:microsoft.com/office/officeart/2005/8/layout/hProcess4"/>
    <dgm:cxn modelId="{58ED2D95-2615-4D0B-B57F-981C2E22FDD7}" type="presParOf" srcId="{29C62E5B-77E6-4FD6-95C8-E16514EA592F}" destId="{24BEEBBD-4900-44F6-A6F9-3F722A9F3012}" srcOrd="0" destOrd="0" presId="urn:microsoft.com/office/officeart/2005/8/layout/hProcess4"/>
    <dgm:cxn modelId="{D1B67EAC-BB3E-475D-9442-21F78795F5C6}" type="presParOf" srcId="{29C62E5B-77E6-4FD6-95C8-E16514EA592F}" destId="{EA4C33C9-9B7B-4236-9D97-1954A4D46745}" srcOrd="1" destOrd="0" presId="urn:microsoft.com/office/officeart/2005/8/layout/hProcess4"/>
    <dgm:cxn modelId="{4DE8F0D3-84C6-49BC-B387-CE4368C4508A}" type="presOf" srcId="{FE2A3430-07B7-4AF8-8050-E9E6630C707F}" destId="{EA4C33C9-9B7B-4236-9D97-1954A4D46745}" srcOrd="0" destOrd="0" presId="urn:microsoft.com/office/officeart/2005/8/layout/hProcess4"/>
    <dgm:cxn modelId="{E864E298-A0DC-4746-B91E-604C59DB566E}" type="presOf" srcId="{542BC132-5CF5-49C9-96D2-4BE3358B4DE5}" destId="{EA4C33C9-9B7B-4236-9D97-1954A4D46745}" srcOrd="0" destOrd="1" presId="urn:microsoft.com/office/officeart/2005/8/layout/hProcess4"/>
    <dgm:cxn modelId="{0E9713A9-3152-41E6-AFF7-C93B05B05970}" type="presOf" srcId="{F696121B-B621-47A3-BB60-890D630A1BF0}" destId="{EA4C33C9-9B7B-4236-9D97-1954A4D46745}" srcOrd="0" destOrd="2" presId="urn:microsoft.com/office/officeart/2005/8/layout/hProcess4"/>
    <dgm:cxn modelId="{20B654FD-0970-46E1-A9F6-6353FDEB5B00}" type="presParOf" srcId="{29C62E5B-77E6-4FD6-95C8-E16514EA592F}" destId="{1E8A37B1-D464-40AA-8171-F21D027B523A}" srcOrd="2" destOrd="0" presId="urn:microsoft.com/office/officeart/2005/8/layout/hProcess4"/>
    <dgm:cxn modelId="{7330D6DF-B9B6-451C-BF9B-9CF57A18633F}" type="presOf" srcId="{FE2A3430-07B7-4AF8-8050-E9E6630C707F}" destId="{1E8A37B1-D464-40AA-8171-F21D027B523A}" srcOrd="1" destOrd="0" presId="urn:microsoft.com/office/officeart/2005/8/layout/hProcess4"/>
    <dgm:cxn modelId="{975D75D5-42FE-4014-BD17-4721AB5F71BE}" type="presOf" srcId="{542BC132-5CF5-49C9-96D2-4BE3358B4DE5}" destId="{1E8A37B1-D464-40AA-8171-F21D027B523A}" srcOrd="1" destOrd="1" presId="urn:microsoft.com/office/officeart/2005/8/layout/hProcess4"/>
    <dgm:cxn modelId="{E1346BFD-6F47-43CE-906A-463E439EEF01}" type="presOf" srcId="{F696121B-B621-47A3-BB60-890D630A1BF0}" destId="{1E8A37B1-D464-40AA-8171-F21D027B523A}" srcOrd="1" destOrd="2" presId="urn:microsoft.com/office/officeart/2005/8/layout/hProcess4"/>
    <dgm:cxn modelId="{8E326A2C-3040-4D7E-A7A9-519747F87D6B}" type="presParOf" srcId="{29C62E5B-77E6-4FD6-95C8-E16514EA592F}" destId="{50F89035-D090-4CAD-827E-5FE864D0CC7D}" srcOrd="3" destOrd="0" presId="urn:microsoft.com/office/officeart/2005/8/layout/hProcess4"/>
    <dgm:cxn modelId="{2021FDC4-0536-4904-8CE9-6BD089268953}" type="presOf" srcId="{06475F0D-9D1A-4BF5-AEE3-CD3F880BC44A}" destId="{50F89035-D090-4CAD-827E-5FE864D0CC7D}" srcOrd="0" destOrd="0" presId="urn:microsoft.com/office/officeart/2005/8/layout/hProcess4"/>
    <dgm:cxn modelId="{B43385E0-5205-4F74-91A3-856C519F68AF}" type="presParOf" srcId="{29C62E5B-77E6-4FD6-95C8-E16514EA592F}" destId="{920CA769-40FC-4401-A1E0-FD4D856E9B21}" srcOrd="4" destOrd="0" presId="urn:microsoft.com/office/officeart/2005/8/layout/hProcess4"/>
    <dgm:cxn modelId="{6B08AF6D-A511-4339-AE15-6BB01117967A}" type="presParOf" srcId="{77157E72-C09D-4CF2-AEC0-0324FBF39226}" destId="{B871E909-CC84-4270-8398-F5F049AEA932}" srcOrd="1" destOrd="2" presId="urn:microsoft.com/office/officeart/2005/8/layout/hProcess4"/>
    <dgm:cxn modelId="{CF4FC78A-E1A7-42B3-96ED-BCBFBBC9B681}" type="presOf" srcId="{4BD710C9-2F9D-441E-B548-A9989C0147D7}" destId="{B871E909-CC84-4270-8398-F5F049AEA932}" srcOrd="0" destOrd="0" presId="urn:microsoft.com/office/officeart/2005/8/layout/hProcess4"/>
    <dgm:cxn modelId="{704BE8AE-74AA-446C-A6B8-DB1DED57009F}" type="presParOf" srcId="{77157E72-C09D-4CF2-AEC0-0324FBF39226}" destId="{5381038C-A52C-40F2-AE25-892F98A4F272}" srcOrd="2" destOrd="2" presId="urn:microsoft.com/office/officeart/2005/8/layout/hProcess4"/>
    <dgm:cxn modelId="{F149EF37-5354-4456-8822-736D0B9A31E5}" type="presParOf" srcId="{5381038C-A52C-40F2-AE25-892F98A4F272}" destId="{8C60EF28-DEE2-471E-9110-F1DE84254762}" srcOrd="0" destOrd="2" presId="urn:microsoft.com/office/officeart/2005/8/layout/hProcess4"/>
    <dgm:cxn modelId="{9738B2B6-2066-465B-9336-CDE813001BD0}" type="presParOf" srcId="{5381038C-A52C-40F2-AE25-892F98A4F272}" destId="{8C4A7715-D8F8-4D2B-94CE-98F25CB35172}" srcOrd="1" destOrd="2" presId="urn:microsoft.com/office/officeart/2005/8/layout/hProcess4"/>
    <dgm:cxn modelId="{FFB92A55-758B-47B9-81F3-6B54EFC52B08}" type="presOf" srcId="{2E055442-BDF6-42BD-8A8A-460CDF6F5C5E}" destId="{8C4A7715-D8F8-4D2B-94CE-98F25CB35172}" srcOrd="0" destOrd="0" presId="urn:microsoft.com/office/officeart/2005/8/layout/hProcess4"/>
    <dgm:cxn modelId="{95CCE2C2-5BD4-4DB4-B9A3-45DEB0947E87}" type="presOf" srcId="{8D695057-CEF9-4AD1-9C36-D92CE81E8E4F}" destId="{8C4A7715-D8F8-4D2B-94CE-98F25CB35172}" srcOrd="0" destOrd="1" presId="urn:microsoft.com/office/officeart/2005/8/layout/hProcess4"/>
    <dgm:cxn modelId="{4721173B-052A-4CA8-95D2-728066BF63D2}" type="presOf" srcId="{C060383E-9062-4D58-9298-175C64F562EA}" destId="{8C4A7715-D8F8-4D2B-94CE-98F25CB35172}" srcOrd="0" destOrd="2" presId="urn:microsoft.com/office/officeart/2005/8/layout/hProcess4"/>
    <dgm:cxn modelId="{8919A845-0C99-482F-9BF6-4065739E2691}" type="presParOf" srcId="{5381038C-A52C-40F2-AE25-892F98A4F272}" destId="{E6E63E6B-9802-4903-9CE3-5D4A716AEA02}" srcOrd="2" destOrd="2" presId="urn:microsoft.com/office/officeart/2005/8/layout/hProcess4"/>
    <dgm:cxn modelId="{ABA741DB-3D6C-432D-9A17-1205645B97EE}" type="presOf" srcId="{2E055442-BDF6-42BD-8A8A-460CDF6F5C5E}" destId="{E6E63E6B-9802-4903-9CE3-5D4A716AEA02}" srcOrd="1" destOrd="0" presId="urn:microsoft.com/office/officeart/2005/8/layout/hProcess4"/>
    <dgm:cxn modelId="{0A94E821-9693-47C9-AF7D-2A52F558347B}" type="presOf" srcId="{8D695057-CEF9-4AD1-9C36-D92CE81E8E4F}" destId="{E6E63E6B-9802-4903-9CE3-5D4A716AEA02}" srcOrd="1" destOrd="1" presId="urn:microsoft.com/office/officeart/2005/8/layout/hProcess4"/>
    <dgm:cxn modelId="{455DDFFB-DA0D-4878-881B-DED2918A0E50}" type="presOf" srcId="{C060383E-9062-4D58-9298-175C64F562EA}" destId="{E6E63E6B-9802-4903-9CE3-5D4A716AEA02}" srcOrd="1" destOrd="2" presId="urn:microsoft.com/office/officeart/2005/8/layout/hProcess4"/>
    <dgm:cxn modelId="{A0CBE732-EF77-444C-9EEC-9DD59C6943DE}" type="presParOf" srcId="{5381038C-A52C-40F2-AE25-892F98A4F272}" destId="{D48BF050-6660-4D4F-AF7C-757C782402D6}" srcOrd="3" destOrd="2" presId="urn:microsoft.com/office/officeart/2005/8/layout/hProcess4"/>
    <dgm:cxn modelId="{394BFE48-50F6-47A4-9824-5AF1975A8261}" type="presOf" srcId="{C17EA81B-EE8F-4BEA-9D93-831900C89C00}" destId="{D48BF050-6660-4D4F-AF7C-757C782402D6}" srcOrd="0" destOrd="0" presId="urn:microsoft.com/office/officeart/2005/8/layout/hProcess4"/>
    <dgm:cxn modelId="{84315D3A-E5A4-44A9-A690-38FAEB9670A8}" type="presParOf" srcId="{5381038C-A52C-40F2-AE25-892F98A4F272}" destId="{0D59B193-1E3C-4187-9E9F-A2912DCADAC6}" srcOrd="4" destOrd="2" presId="urn:microsoft.com/office/officeart/2005/8/layout/hProcess4"/>
    <dgm:cxn modelId="{2871B19E-0E52-48AB-A02B-12B93BA502B5}" type="presParOf" srcId="{77157E72-C09D-4CF2-AEC0-0324FBF39226}" destId="{FB15DAFD-B404-4CB3-9791-947A7CB3C00D}" srcOrd="3" destOrd="2" presId="urn:microsoft.com/office/officeart/2005/8/layout/hProcess4"/>
    <dgm:cxn modelId="{E964E7DF-7D7D-498B-84D8-DC1D2C7EF0B4}" type="presOf" srcId="{40C2F390-CB3F-4BF4-827D-B8018A5F3BB7}" destId="{FB15DAFD-B404-4CB3-9791-947A7CB3C00D}" srcOrd="0" destOrd="0" presId="urn:microsoft.com/office/officeart/2005/8/layout/hProcess4"/>
    <dgm:cxn modelId="{5A0824D3-B57C-495D-B51E-F3C73FF93250}" type="presParOf" srcId="{77157E72-C09D-4CF2-AEC0-0324FBF39226}" destId="{754F4C32-447F-4E14-8ED3-35A922A043A5}" srcOrd="4" destOrd="2" presId="urn:microsoft.com/office/officeart/2005/8/layout/hProcess4"/>
    <dgm:cxn modelId="{88E0EABC-D824-458E-AAD5-2A700E8108AA}" type="presParOf" srcId="{754F4C32-447F-4E14-8ED3-35A922A043A5}" destId="{020AEDA5-DA09-4A53-AF58-AED2EF90E935}" srcOrd="0" destOrd="4" presId="urn:microsoft.com/office/officeart/2005/8/layout/hProcess4"/>
    <dgm:cxn modelId="{90594F25-95AF-4F2F-A7E4-8F50B10B9E1D}" type="presParOf" srcId="{754F4C32-447F-4E14-8ED3-35A922A043A5}" destId="{0428F0A0-98D5-457A-BE43-28F46915FA56}" srcOrd="1" destOrd="4" presId="urn:microsoft.com/office/officeart/2005/8/layout/hProcess4"/>
    <dgm:cxn modelId="{AB625647-4B3A-4477-BE61-4327AD731E5B}" type="presOf" srcId="{A4CBB6B8-84E6-41DA-A253-F380CBF4C16F}" destId="{0428F0A0-98D5-457A-BE43-28F46915FA56}" srcOrd="0" destOrd="0" presId="urn:microsoft.com/office/officeart/2005/8/layout/hProcess4"/>
    <dgm:cxn modelId="{02D02BB6-349D-4ADA-8C05-97B3351E3D17}" type="presOf" srcId="{1A63C1A6-ACBC-48E8-8117-3DFCB86ACEE5}" destId="{0428F0A0-98D5-457A-BE43-28F46915FA56}" srcOrd="0" destOrd="1" presId="urn:microsoft.com/office/officeart/2005/8/layout/hProcess4"/>
    <dgm:cxn modelId="{651C0704-651C-4410-A532-66025359F66A}" type="presOf" srcId="{EA892DC0-E970-43FF-9076-9F88EA83BAF7}" destId="{0428F0A0-98D5-457A-BE43-28F46915FA56}" srcOrd="0" destOrd="2" presId="urn:microsoft.com/office/officeart/2005/8/layout/hProcess4"/>
    <dgm:cxn modelId="{F8A5A468-DF5A-435B-93FA-28AA62DF2A85}" type="presOf" srcId="{8EF0CF05-978F-492F-9D85-1C8D586B2208}" destId="{0428F0A0-98D5-457A-BE43-28F46915FA56}" srcOrd="0" destOrd="3" presId="urn:microsoft.com/office/officeart/2005/8/layout/hProcess4"/>
    <dgm:cxn modelId="{5790E6D4-DD27-4C89-8BD3-06410A591EF8}" type="presParOf" srcId="{754F4C32-447F-4E14-8ED3-35A922A043A5}" destId="{F4682735-7E21-4BD6-A94E-5C31E3B718FD}" srcOrd="2" destOrd="4" presId="urn:microsoft.com/office/officeart/2005/8/layout/hProcess4"/>
    <dgm:cxn modelId="{2B2D8A51-CB23-4427-BFD1-E01183629F0C}" type="presOf" srcId="{A4CBB6B8-84E6-41DA-A253-F380CBF4C16F}" destId="{F4682735-7E21-4BD6-A94E-5C31E3B718FD}" srcOrd="1" destOrd="0" presId="urn:microsoft.com/office/officeart/2005/8/layout/hProcess4"/>
    <dgm:cxn modelId="{661596FA-DD99-44DE-A18B-A92B23C93540}" type="presOf" srcId="{1A63C1A6-ACBC-48E8-8117-3DFCB86ACEE5}" destId="{F4682735-7E21-4BD6-A94E-5C31E3B718FD}" srcOrd="1" destOrd="1" presId="urn:microsoft.com/office/officeart/2005/8/layout/hProcess4"/>
    <dgm:cxn modelId="{3FCF8E63-D65E-424E-98C0-16A0D8F0132E}" type="presOf" srcId="{EA892DC0-E970-43FF-9076-9F88EA83BAF7}" destId="{F4682735-7E21-4BD6-A94E-5C31E3B718FD}" srcOrd="1" destOrd="2" presId="urn:microsoft.com/office/officeart/2005/8/layout/hProcess4"/>
    <dgm:cxn modelId="{A7A38326-5E24-4F52-944C-291A797C75BE}" type="presOf" srcId="{8EF0CF05-978F-492F-9D85-1C8D586B2208}" destId="{F4682735-7E21-4BD6-A94E-5C31E3B718FD}" srcOrd="1" destOrd="3" presId="urn:microsoft.com/office/officeart/2005/8/layout/hProcess4"/>
    <dgm:cxn modelId="{F68E17C2-F2DE-4CF7-89A9-6657B03FB47B}" type="presParOf" srcId="{754F4C32-447F-4E14-8ED3-35A922A043A5}" destId="{E8647766-AE1D-45F8-B3AB-5EEE3BDE8498}" srcOrd="3" destOrd="4" presId="urn:microsoft.com/office/officeart/2005/8/layout/hProcess4"/>
    <dgm:cxn modelId="{BD83BD00-9DCE-4DDC-991D-544267F1A572}" type="presOf" srcId="{89CF50F2-3EE8-4308-BA46-57745656A4AA}" destId="{E8647766-AE1D-45F8-B3AB-5EEE3BDE8498}" srcOrd="0" destOrd="0" presId="urn:microsoft.com/office/officeart/2005/8/layout/hProcess4"/>
    <dgm:cxn modelId="{D2F19417-659C-4FD8-AB10-4AD4621EAF90}" type="presParOf" srcId="{754F4C32-447F-4E14-8ED3-35A922A043A5}" destId="{96D6127B-1D73-45CB-82BD-67878CD7892E}" srcOrd="4" destOrd="4"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2F9BD2-FE88-4D45-BD8D-65D1F34B0AD4}" type="doc">
      <dgm:prSet loTypeId="urn:microsoft.com/office/officeart/2005/8/layout/vList5" loCatId="list" qsTypeId="urn:microsoft.com/office/officeart/2005/8/quickstyle/simple1" qsCatId="simple" csTypeId="urn:microsoft.com/office/officeart/2005/8/colors/accent1_2" csCatId="accent1" phldr="0"/>
      <dgm:spPr/>
      <dgm:t>
        <a:bodyPr/>
        <a:p>
          <a:endParaRPr lang="en-US"/>
        </a:p>
      </dgm:t>
    </dgm:pt>
    <dgm:pt modelId="{8DFEF381-1089-498A-A2E9-536EBD00BCA1}">
      <dgm:prSet phldrT="[Text]" phldr="0" custT="0"/>
      <dgm:spPr/>
      <dgm:t>
        <a:bodyPr vert="horz" wrap="square"/>
        <a:p>
          <a:pPr>
            <a:lnSpc>
              <a:spcPct val="100000"/>
            </a:lnSpc>
            <a:spcBef>
              <a:spcPct val="0"/>
            </a:spcBef>
            <a:spcAft>
              <a:spcPct val="35000"/>
            </a:spcAft>
          </a:pPr>
          <a:r>
            <a:rPr lang="en-US"/>
            <a:t>Wifi</a:t>
          </a:r>
          <a:endParaRPr lang="en-US"/>
        </a:p>
      </dgm:t>
    </dgm:pt>
    <dgm:pt modelId="{7BB104C5-5E13-4BA2-8795-D771D93EFD0B}" cxnId="{FF10AE27-D892-48A9-8FAC-E7ECA4DF4EC1}" type="parTrans">
      <dgm:prSet/>
      <dgm:spPr/>
      <dgm:t>
        <a:bodyPr/>
        <a:p>
          <a:endParaRPr lang="en-US"/>
        </a:p>
      </dgm:t>
    </dgm:pt>
    <dgm:pt modelId="{D8F41DAE-72AA-41BD-884F-BB8861ABB8ED}" cxnId="{FF10AE27-D892-48A9-8FAC-E7ECA4DF4EC1}" type="sibTrans">
      <dgm:prSet/>
      <dgm:spPr/>
      <dgm:t>
        <a:bodyPr/>
        <a:p>
          <a:endParaRPr lang="en-US"/>
        </a:p>
      </dgm:t>
    </dgm:pt>
    <dgm:pt modelId="{67856BDB-7B34-4717-A8DD-ED955D6E994B}">
      <dgm:prSet phldrT="[Text]" phldr="0" custT="0"/>
      <dgm:spPr/>
      <dgm:t>
        <a:bodyPr vert="horz" wrap="square"/>
        <a:p>
          <a:pPr>
            <a:lnSpc>
              <a:spcPct val="100000"/>
            </a:lnSpc>
            <a:spcBef>
              <a:spcPct val="0"/>
            </a:spcBef>
            <a:spcAft>
              <a:spcPct val="15000"/>
            </a:spcAft>
          </a:pPr>
          <a:r>
            <a:rPr lang="en-US">
              <a:sym typeface="+mn-ea"/>
            </a:rPr>
            <a:t>Network Signal Speed Booster.</a:t>
          </a:r>
          <a:r>
            <a:rPr lang="en-US"/>
            <a:t/>
          </a:r>
          <a:endParaRPr lang="en-US"/>
        </a:p>
      </dgm:t>
    </dgm:pt>
    <dgm:pt modelId="{772BA600-C67E-4B93-B4A5-0C0DECE788A8}" cxnId="{00AAABFE-A4AC-4601-A164-911DD15B64D4}" type="parTrans">
      <dgm:prSet/>
      <dgm:spPr/>
      <dgm:t>
        <a:bodyPr/>
        <a:p>
          <a:endParaRPr lang="en-US"/>
        </a:p>
      </dgm:t>
    </dgm:pt>
    <dgm:pt modelId="{6E0A9D10-C2CB-4F7C-BF91-F881E97D27C2}" cxnId="{00AAABFE-A4AC-4601-A164-911DD15B64D4}" type="sibTrans">
      <dgm:prSet/>
      <dgm:spPr/>
      <dgm:t>
        <a:bodyPr/>
        <a:p>
          <a:endParaRPr lang="en-US"/>
        </a:p>
      </dgm:t>
    </dgm:pt>
    <dgm:pt modelId="{F787D471-DDE1-4317-9C2A-59A6686F1887}">
      <dgm:prSet phldr="0" custT="0"/>
      <dgm:spPr/>
      <dgm:t>
        <a:bodyPr vert="horz" wrap="square"/>
        <a:p>
          <a:pPr>
            <a:lnSpc>
              <a:spcPct val="100000"/>
            </a:lnSpc>
            <a:spcBef>
              <a:spcPct val="0"/>
            </a:spcBef>
            <a:spcAft>
              <a:spcPct val="15000"/>
            </a:spcAft>
          </a:pPr>
          <a:r>
            <a:rPr lang="en-US">
              <a:sym typeface="+mn-ea"/>
            </a:rPr>
            <a:t>Network Booster Free.</a:t>
          </a:r>
          <a:r>
            <a:rPr lang="en-US"/>
            <a:t/>
          </a:r>
          <a:endParaRPr lang="en-US"/>
        </a:p>
      </dgm:t>
    </dgm:pt>
    <dgm:pt modelId="{E6AA2980-45F4-44A5-9CD7-9437790B309C}" cxnId="{42550A2E-F247-4571-B9FA-495FD6DA1E04}" type="parTrans">
      <dgm:prSet/>
      <dgm:spPr/>
    </dgm:pt>
    <dgm:pt modelId="{4546CA39-0029-4847-A0C1-ACC6D5BA1033}" cxnId="{42550A2E-F247-4571-B9FA-495FD6DA1E04}" type="sibTrans">
      <dgm:prSet/>
      <dgm:spPr/>
    </dgm:pt>
    <dgm:pt modelId="{4C1267E0-7B34-4B27-B5D4-A5E1019E6662}">
      <dgm:prSet phldr="0" custT="0"/>
      <dgm:spPr/>
      <dgm:t>
        <a:bodyPr vert="horz" wrap="square"/>
        <a:p>
          <a:pPr>
            <a:lnSpc>
              <a:spcPct val="100000"/>
            </a:lnSpc>
            <a:spcBef>
              <a:spcPct val="0"/>
            </a:spcBef>
            <a:spcAft>
              <a:spcPct val="15000"/>
            </a:spcAft>
          </a:pPr>
          <a:r>
            <a:rPr lang="en-US">
              <a:sym typeface="+mn-ea"/>
            </a:rPr>
            <a:t>WiFi Booster Easy Connect.</a:t>
          </a:r>
          <a:r>
            <a:rPr lang="en-US"/>
            <a:t/>
          </a:r>
          <a:endParaRPr lang="en-US"/>
        </a:p>
      </dgm:t>
    </dgm:pt>
    <dgm:pt modelId="{4414BDCC-2E12-45DD-8D1C-5F12299132BD}" cxnId="{26E86681-624A-4F8C-B868-49A816EB7D3E}" type="parTrans">
      <dgm:prSet/>
      <dgm:spPr/>
    </dgm:pt>
    <dgm:pt modelId="{72A2DE44-19FF-4C4A-B630-89F82335F0DB}" cxnId="{26E86681-624A-4F8C-B868-49A816EB7D3E}" type="sibTrans">
      <dgm:prSet/>
      <dgm:spPr/>
    </dgm:pt>
    <dgm:pt modelId="{B804AACE-DF49-4BC7-B5A0-96B27B1B06CE}">
      <dgm:prSet phldr="0" custT="0"/>
      <dgm:spPr/>
      <dgm:t>
        <a:bodyPr vert="horz" wrap="square"/>
        <a:p>
          <a:pPr>
            <a:lnSpc>
              <a:spcPct val="100000"/>
            </a:lnSpc>
            <a:spcBef>
              <a:spcPct val="0"/>
            </a:spcBef>
            <a:spcAft>
              <a:spcPct val="15000"/>
            </a:spcAft>
          </a:pPr>
          <a:r>
            <a:rPr lang="en-US">
              <a:sym typeface="+mn-ea"/>
            </a:rPr>
            <a:t>OpenSignalMaps. </a:t>
          </a:r>
          <a:r>
            <a:rPr lang="en-US"/>
            <a:t/>
          </a:r>
          <a:endParaRPr lang="en-US"/>
        </a:p>
      </dgm:t>
    </dgm:pt>
    <dgm:pt modelId="{70F32A59-06B3-495D-8830-84F74BC522D3}" cxnId="{54EEC54F-E7AB-4B24-BF50-C388EC0751A7}" type="parTrans">
      <dgm:prSet/>
      <dgm:spPr/>
    </dgm:pt>
    <dgm:pt modelId="{F5D5B02C-A39F-4A83-A5BB-3CB730103EF9}" cxnId="{54EEC54F-E7AB-4B24-BF50-C388EC0751A7}" type="sibTrans">
      <dgm:prSet/>
      <dgm:spPr/>
    </dgm:pt>
    <dgm:pt modelId="{9E6EC05C-9DEE-46A5-B20C-166A03C1960C}">
      <dgm:prSet phldr="0" custT="0"/>
      <dgm:spPr/>
      <dgm:t>
        <a:bodyPr vert="horz" wrap="square"/>
        <a:p>
          <a:pPr>
            <a:lnSpc>
              <a:spcPct val="100000"/>
            </a:lnSpc>
            <a:spcBef>
              <a:spcPct val="0"/>
            </a:spcBef>
            <a:spcAft>
              <a:spcPct val="15000"/>
            </a:spcAft>
          </a:pPr>
          <a:r>
            <a:rPr lang="en-US">
              <a:sym typeface="+mn-ea"/>
            </a:rPr>
            <a:t>Network Signal Info. </a:t>
          </a:r>
          <a:r>
            <a:rPr lang="en-US"/>
            <a:t/>
          </a:r>
          <a:endParaRPr lang="en-US"/>
        </a:p>
      </dgm:t>
    </dgm:pt>
    <dgm:pt modelId="{86515702-8AAB-4859-9958-487CD79B62DB}" cxnId="{BAF0BA18-8310-42D7-924E-4B865B33CAF0}" type="parTrans">
      <dgm:prSet/>
      <dgm:spPr/>
    </dgm:pt>
    <dgm:pt modelId="{3303E7A6-3BE9-47F0-B7F1-BE173AB47D6E}" cxnId="{BAF0BA18-8310-42D7-924E-4B865B33CAF0}" type="sibTrans">
      <dgm:prSet/>
      <dgm:spPr/>
    </dgm:pt>
    <dgm:pt modelId="{77C8182D-7D30-4F35-83FC-E26C3C71A7E2}">
      <dgm:prSet phldr="0" custT="0"/>
      <dgm:spPr/>
      <dgm:t>
        <a:bodyPr vert="horz" wrap="square"/>
        <a:p>
          <a:pPr>
            <a:lnSpc>
              <a:spcPct val="100000"/>
            </a:lnSpc>
            <a:spcBef>
              <a:spcPct val="0"/>
            </a:spcBef>
            <a:spcAft>
              <a:spcPct val="15000"/>
            </a:spcAft>
          </a:pPr>
          <a:r>
            <a:rPr lang="en-US">
              <a:sym typeface="+mn-ea"/>
            </a:rPr>
            <a:t>WiFi Overview 360.</a:t>
          </a:r>
          <a:r>
            <a:rPr lang="en-US"/>
            <a:t/>
          </a:r>
          <a:endParaRPr lang="en-US"/>
        </a:p>
      </dgm:t>
    </dgm:pt>
    <dgm:pt modelId="{67A083FA-FB71-4C85-A4DA-B1E3446BFDA1}" cxnId="{C18A1597-E5FF-474E-B465-5960ED4A6E3F}" type="parTrans">
      <dgm:prSet/>
      <dgm:spPr/>
    </dgm:pt>
    <dgm:pt modelId="{5098A33F-1E0E-4906-BAB8-878C5AC80B1E}" cxnId="{C18A1597-E5FF-474E-B465-5960ED4A6E3F}" type="sibTrans">
      <dgm:prSet/>
      <dgm:spPr/>
    </dgm:pt>
    <dgm:pt modelId="{EB099D45-42E4-4FB3-8BE3-22A72863D5FC}">
      <dgm:prSet phldrT="[Text]" phldr="0" custT="0"/>
      <dgm:spPr/>
      <dgm:t>
        <a:bodyPr vert="horz" wrap="square"/>
        <a:p>
          <a:pPr>
            <a:lnSpc>
              <a:spcPct val="100000"/>
            </a:lnSpc>
            <a:spcBef>
              <a:spcPct val="0"/>
            </a:spcBef>
            <a:spcAft>
              <a:spcPct val="35000"/>
            </a:spcAft>
          </a:pPr>
          <a:r>
            <a:rPr lang="en-US"/>
            <a:t>Kabel</a:t>
          </a:r>
          <a:endParaRPr lang="en-US"/>
        </a:p>
      </dgm:t>
    </dgm:pt>
    <dgm:pt modelId="{C2BA91CD-5382-45C0-B4F4-75094723F4D9}" cxnId="{A559A073-9149-468D-BF48-C292FAB6D66A}" type="parTrans">
      <dgm:prSet/>
      <dgm:spPr/>
      <dgm:t>
        <a:bodyPr/>
        <a:p>
          <a:endParaRPr lang="en-US"/>
        </a:p>
      </dgm:t>
    </dgm:pt>
    <dgm:pt modelId="{973C65EF-E3B8-4CF5-B140-FEC5A74F0B0E}" cxnId="{A559A073-9149-468D-BF48-C292FAB6D66A}" type="sibTrans">
      <dgm:prSet/>
      <dgm:spPr/>
      <dgm:t>
        <a:bodyPr/>
        <a:p>
          <a:endParaRPr lang="en-US"/>
        </a:p>
      </dgm:t>
    </dgm:pt>
    <dgm:pt modelId="{63116591-D397-40B5-AD45-C8FD7C1AD18F}">
      <dgm:prSet phldrT="[Text]" phldr="0" custT="0"/>
      <dgm:spPr/>
      <dgm:t>
        <a:bodyPr vert="horz" wrap="square"/>
        <a:p>
          <a:pPr>
            <a:lnSpc>
              <a:spcPct val="100000"/>
            </a:lnSpc>
            <a:spcBef>
              <a:spcPct val="0"/>
            </a:spcBef>
            <a:spcAft>
              <a:spcPct val="15000"/>
            </a:spcAft>
          </a:pPr>
          <a:r>
            <a:rPr lang="en-US"/>
            <a:t>Angry IP Scanner</a:t>
          </a:r>
          <a:endParaRPr lang="en-US"/>
        </a:p>
      </dgm:t>
    </dgm:pt>
    <dgm:pt modelId="{35D9FDAB-90FC-4149-8FA1-C2011A738832}" cxnId="{C3321BB7-667C-4F0F-A0B7-9A7C33EBBEFA}" type="parTrans">
      <dgm:prSet/>
      <dgm:spPr/>
      <dgm:t>
        <a:bodyPr/>
        <a:p>
          <a:endParaRPr lang="en-US"/>
        </a:p>
      </dgm:t>
    </dgm:pt>
    <dgm:pt modelId="{B1B09198-8815-4821-8A77-DCC2993E3086}" cxnId="{C3321BB7-667C-4F0F-A0B7-9A7C33EBBEFA}" type="sibTrans">
      <dgm:prSet/>
      <dgm:spPr/>
      <dgm:t>
        <a:bodyPr/>
        <a:p>
          <a:endParaRPr lang="en-US"/>
        </a:p>
      </dgm:t>
    </dgm:pt>
    <dgm:pt modelId="{A82A848B-CF5F-4625-A606-FC8EAEDEC66E}">
      <dgm:prSet phldr="0" custT="0"/>
      <dgm:spPr/>
      <dgm:t>
        <a:bodyPr vert="horz" wrap="square"/>
        <a:p>
          <a:pPr>
            <a:lnSpc>
              <a:spcPct val="100000"/>
            </a:lnSpc>
            <a:spcBef>
              <a:spcPct val="0"/>
            </a:spcBef>
            <a:spcAft>
              <a:spcPct val="15000"/>
            </a:spcAft>
          </a:pPr>
          <a:r>
            <a:rPr lang="en-US"/>
            <a:t>SoftPerfect Network Scanner</a:t>
          </a:r>
          <a:endParaRPr lang="en-US"/>
        </a:p>
      </dgm:t>
    </dgm:pt>
    <dgm:pt modelId="{1FE9038A-36BC-4B77-9B12-3CF1625E748F}" cxnId="{89A4068F-8818-4EB0-A22E-87AF9E6743D0}" type="parTrans">
      <dgm:prSet/>
      <dgm:spPr/>
    </dgm:pt>
    <dgm:pt modelId="{09DFAECF-C480-4EF3-B896-7C5427B9733E}" cxnId="{89A4068F-8818-4EB0-A22E-87AF9E6743D0}" type="sibTrans">
      <dgm:prSet/>
      <dgm:spPr/>
    </dgm:pt>
    <dgm:pt modelId="{5073AAC6-7BEF-4107-9CEB-1A65119082F8}">
      <dgm:prSet phldr="0" custT="0"/>
      <dgm:spPr/>
      <dgm:t>
        <a:bodyPr vert="horz" wrap="square"/>
        <a:p>
          <a:pPr>
            <a:lnSpc>
              <a:spcPct val="100000"/>
            </a:lnSpc>
            <a:spcBef>
              <a:spcPct val="0"/>
            </a:spcBef>
            <a:spcAft>
              <a:spcPct val="15000"/>
            </a:spcAft>
          </a:pPr>
          <a:r>
            <a:rPr lang="en-US"/>
            <a:t>Free IP Scanner</a:t>
          </a:r>
          <a:endParaRPr lang="en-US"/>
        </a:p>
      </dgm:t>
    </dgm:pt>
    <dgm:pt modelId="{E56358EE-9364-4AD2-AC2A-42181145B806}" cxnId="{B37BD64D-A6D1-4DE4-8798-0D0365579C8C}" type="parTrans">
      <dgm:prSet/>
      <dgm:spPr/>
    </dgm:pt>
    <dgm:pt modelId="{AFAE9578-1C2F-4F78-8CC7-064C5B4800DD}" cxnId="{B37BD64D-A6D1-4DE4-8798-0D0365579C8C}" type="sibTrans">
      <dgm:prSet/>
      <dgm:spPr/>
    </dgm:pt>
    <dgm:pt modelId="{CAF6A785-E99C-45AB-B31E-62CB2F3ADEEA}">
      <dgm:prSet phldr="0" custT="0"/>
      <dgm:spPr/>
      <dgm:t>
        <a:bodyPr vert="horz" wrap="square"/>
        <a:p>
          <a:pPr>
            <a:lnSpc>
              <a:spcPct val="100000"/>
            </a:lnSpc>
            <a:spcBef>
              <a:spcPct val="0"/>
            </a:spcBef>
            <a:spcAft>
              <a:spcPct val="15000"/>
            </a:spcAft>
          </a:pPr>
          <a:r>
            <a:rPr lang="en-US"/>
            <a:t>OpUtils</a:t>
          </a:r>
          <a:endParaRPr lang="en-US"/>
        </a:p>
      </dgm:t>
    </dgm:pt>
    <dgm:pt modelId="{0FEF68B8-E0E5-42BE-B7C4-74AEE5A6F4D8}" cxnId="{4D262B68-B810-49FE-8D4E-B419F06F7195}" type="parTrans">
      <dgm:prSet/>
      <dgm:spPr/>
    </dgm:pt>
    <dgm:pt modelId="{0373D374-04C7-40AE-AF00-5F783FB55ADF}" cxnId="{4D262B68-B810-49FE-8D4E-B419F06F7195}" type="sibTrans">
      <dgm:prSet/>
      <dgm:spPr/>
    </dgm:pt>
    <dgm:pt modelId="{6A489956-6647-4CC1-B809-32F97E0EC6BE}">
      <dgm:prSet phldr="0" custT="0"/>
      <dgm:spPr/>
      <dgm:t>
        <a:bodyPr vert="horz" wrap="square"/>
        <a:p>
          <a:pPr>
            <a:lnSpc>
              <a:spcPct val="100000"/>
            </a:lnSpc>
            <a:spcBef>
              <a:spcPct val="0"/>
            </a:spcBef>
            <a:spcAft>
              <a:spcPct val="15000"/>
            </a:spcAft>
          </a:pPr>
          <a:r>
            <a:rPr lang="en-US"/>
            <a:t>IP Address Manager</a:t>
          </a:r>
          <a:endParaRPr lang="en-US"/>
        </a:p>
      </dgm:t>
    </dgm:pt>
    <dgm:pt modelId="{29149A96-6768-44D2-AD01-03DF2AB28EDE}" cxnId="{74AF4133-D8C7-48F5-9FE6-65923FCC26D4}" type="parTrans">
      <dgm:prSet/>
      <dgm:spPr/>
    </dgm:pt>
    <dgm:pt modelId="{246364C8-B9A4-4989-B7BF-0CB76381DB43}" cxnId="{74AF4133-D8C7-48F5-9FE6-65923FCC26D4}" type="sibTrans">
      <dgm:prSet/>
      <dgm:spPr/>
    </dgm:pt>
    <dgm:pt modelId="{8F76A3ED-7725-450A-B38E-DC4FE75A4BFB}">
      <dgm:prSet phldr="0" custT="0"/>
      <dgm:spPr/>
      <dgm:t>
        <a:bodyPr vert="horz" wrap="square"/>
        <a:p>
          <a:pPr>
            <a:lnSpc>
              <a:spcPct val="100000"/>
            </a:lnSpc>
            <a:spcBef>
              <a:spcPct val="0"/>
            </a:spcBef>
            <a:spcAft>
              <a:spcPct val="15000"/>
            </a:spcAft>
          </a:pPr>
          <a:r>
            <a:rPr lang="en-US"/>
            <a:t>IP Range Scanner</a:t>
          </a:r>
          <a:endParaRPr lang="en-US"/>
        </a:p>
      </dgm:t>
    </dgm:pt>
    <dgm:pt modelId="{1E0477F7-E478-4CCB-A7ED-51F787C383B4}" cxnId="{B68E74E2-45AF-479B-A117-2F81D8CD7008}" type="parTrans">
      <dgm:prSet/>
      <dgm:spPr/>
    </dgm:pt>
    <dgm:pt modelId="{D490ADAA-60DC-49B7-8A4E-293210B52A6C}" cxnId="{B68E74E2-45AF-479B-A117-2F81D8CD7008}" type="sibTrans">
      <dgm:prSet/>
      <dgm:spPr/>
    </dgm:pt>
    <dgm:pt modelId="{0C7614AF-FE1B-474B-8B3D-B1D06ACF75F6}">
      <dgm:prSet phldrT="[Text]" phldr="0" custT="0"/>
      <dgm:spPr/>
      <dgm:t>
        <a:bodyPr vert="horz" wrap="square"/>
        <a:p>
          <a:pPr>
            <a:lnSpc>
              <a:spcPct val="100000"/>
            </a:lnSpc>
            <a:spcBef>
              <a:spcPct val="0"/>
            </a:spcBef>
            <a:spcAft>
              <a:spcPct val="35000"/>
            </a:spcAft>
          </a:pPr>
          <a:r>
            <a:rPr lang="en-US"/>
            <a:t>Opsional</a:t>
          </a:r>
          <a:endParaRPr lang="en-US"/>
        </a:p>
      </dgm:t>
    </dgm:pt>
    <dgm:pt modelId="{6405A9A7-2A86-4BF1-8D9D-4D36DE3099F5}" cxnId="{A36277FD-CC17-4C4D-A497-4905962F54AF}" type="parTrans">
      <dgm:prSet/>
      <dgm:spPr/>
      <dgm:t>
        <a:bodyPr/>
        <a:p>
          <a:endParaRPr lang="en-US"/>
        </a:p>
      </dgm:t>
    </dgm:pt>
    <dgm:pt modelId="{2043401E-454D-4886-ADA9-FCC81736E837}" cxnId="{A36277FD-CC17-4C4D-A497-4905962F54AF}" type="sibTrans">
      <dgm:prSet/>
      <dgm:spPr/>
      <dgm:t>
        <a:bodyPr/>
        <a:p>
          <a:endParaRPr lang="en-US"/>
        </a:p>
      </dgm:t>
    </dgm:pt>
    <dgm:pt modelId="{1595198B-D222-4BF8-83BF-0D3CA5996A3E}">
      <dgm:prSet phldrT="[Text]" phldr="0" custT="0"/>
      <dgm:spPr/>
      <dgm:t>
        <a:bodyPr vert="horz" wrap="square"/>
        <a:p>
          <a:pPr>
            <a:lnSpc>
              <a:spcPct val="100000"/>
            </a:lnSpc>
            <a:spcBef>
              <a:spcPct val="0"/>
            </a:spcBef>
            <a:spcAft>
              <a:spcPct val="15000"/>
            </a:spcAft>
          </a:pPr>
          <a:r>
            <a:rPr lang="en-US"/>
            <a:t>Cacti</a:t>
          </a:r>
          <a:endParaRPr lang="en-US"/>
        </a:p>
      </dgm:t>
    </dgm:pt>
    <dgm:pt modelId="{9E050DE5-CBC7-4D41-8BB4-8999E754F806}" cxnId="{8DF8910A-D775-4CDC-9F21-1DC5819B7EFF}" type="parTrans">
      <dgm:prSet/>
      <dgm:spPr/>
      <dgm:t>
        <a:bodyPr/>
        <a:p>
          <a:endParaRPr lang="en-US"/>
        </a:p>
      </dgm:t>
    </dgm:pt>
    <dgm:pt modelId="{1D266B9B-E78F-4C1C-9CA1-FAC55716A8D9}" cxnId="{8DF8910A-D775-4CDC-9F21-1DC5819B7EFF}" type="sibTrans">
      <dgm:prSet/>
      <dgm:spPr/>
      <dgm:t>
        <a:bodyPr/>
        <a:p>
          <a:endParaRPr lang="en-US"/>
        </a:p>
      </dgm:t>
    </dgm:pt>
    <dgm:pt modelId="{223E0D70-BA09-4410-A2D3-C9A804C5A730}">
      <dgm:prSet phldr="0" custT="0"/>
      <dgm:spPr/>
      <dgm:t>
        <a:bodyPr vert="horz" wrap="square"/>
        <a:p>
          <a:pPr>
            <a:lnSpc>
              <a:spcPct val="100000"/>
            </a:lnSpc>
            <a:spcBef>
              <a:spcPct val="0"/>
            </a:spcBef>
            <a:spcAft>
              <a:spcPct val="15000"/>
            </a:spcAft>
          </a:pPr>
          <a:r>
            <a:rPr lang="en-US"/>
            <a:t>Nagios</a:t>
          </a:r>
          <a:endParaRPr lang="en-US"/>
        </a:p>
      </dgm:t>
    </dgm:pt>
    <dgm:pt modelId="{E22E2ACD-4D88-47B1-A9CD-C34EE47FD80A}" cxnId="{10295237-6D1A-4802-82CD-6EEF35C4C837}" type="parTrans">
      <dgm:prSet/>
      <dgm:spPr/>
    </dgm:pt>
    <dgm:pt modelId="{E1C9C7E2-C2AD-45FE-9404-D49BEE29FC87}" cxnId="{10295237-6D1A-4802-82CD-6EEF35C4C837}" type="sibTrans">
      <dgm:prSet/>
      <dgm:spPr/>
    </dgm:pt>
    <dgm:pt modelId="{7CE0668D-2880-4BA9-83E6-F4E26EBB8304}">
      <dgm:prSet phldr="0" custT="0"/>
      <dgm:spPr/>
      <dgm:t>
        <a:bodyPr vert="horz" wrap="square"/>
        <a:p>
          <a:pPr>
            <a:lnSpc>
              <a:spcPct val="100000"/>
            </a:lnSpc>
            <a:spcBef>
              <a:spcPct val="0"/>
            </a:spcBef>
            <a:spcAft>
              <a:spcPct val="15000"/>
            </a:spcAft>
          </a:pPr>
          <a:r>
            <a:rPr lang="en-US"/>
            <a:t>Ping Tool</a:t>
          </a:r>
          <a:endParaRPr lang="en-US"/>
        </a:p>
      </dgm:t>
    </dgm:pt>
    <dgm:pt modelId="{8AFB26F7-627C-4B4B-AD5A-9330149E2005}" cxnId="{1A220F63-0638-43B0-8C55-A3619D942AA2}" type="parTrans">
      <dgm:prSet/>
      <dgm:spPr/>
    </dgm:pt>
    <dgm:pt modelId="{19E83FA6-DE34-4772-9AD8-B726B5CF3471}" cxnId="{1A220F63-0638-43B0-8C55-A3619D942AA2}" type="sibTrans">
      <dgm:prSet/>
      <dgm:spPr/>
    </dgm:pt>
    <dgm:pt modelId="{CBB719A3-638C-41E0-B0EC-B22FA0508898}" type="pres">
      <dgm:prSet presAssocID="{982F9BD2-FE88-4D45-BD8D-65D1F34B0AD4}" presName="Name0" presStyleCnt="0">
        <dgm:presLayoutVars>
          <dgm:dir/>
          <dgm:animLvl val="lvl"/>
          <dgm:resizeHandles val="exact"/>
        </dgm:presLayoutVars>
      </dgm:prSet>
      <dgm:spPr/>
    </dgm:pt>
    <dgm:pt modelId="{53879FB3-2A34-4B19-A163-E7E5A2A61ED1}" type="pres">
      <dgm:prSet presAssocID="{8DFEF381-1089-498A-A2E9-536EBD00BCA1}" presName="linNode" presStyleCnt="0"/>
      <dgm:spPr/>
    </dgm:pt>
    <dgm:pt modelId="{BD6C8DA9-0F3A-464E-ACD2-6660B6C6E5C4}" type="pres">
      <dgm:prSet presAssocID="{8DFEF381-1089-498A-A2E9-536EBD00BCA1}" presName="parentText" presStyleLbl="node1" presStyleIdx="0" presStyleCnt="3">
        <dgm:presLayoutVars>
          <dgm:chMax val="1"/>
          <dgm:bulletEnabled val="1"/>
        </dgm:presLayoutVars>
      </dgm:prSet>
      <dgm:spPr/>
    </dgm:pt>
    <dgm:pt modelId="{D76AE918-ABC8-47B8-8DD8-96F195BFB5B5}" type="pres">
      <dgm:prSet presAssocID="{8DFEF381-1089-498A-A2E9-536EBD00BCA1}" presName="descendantText" presStyleLbl="alignAccFollowNode1" presStyleIdx="0" presStyleCnt="3">
        <dgm:presLayoutVars>
          <dgm:bulletEnabled val="1"/>
        </dgm:presLayoutVars>
      </dgm:prSet>
      <dgm:spPr/>
    </dgm:pt>
    <dgm:pt modelId="{FFE0819C-8AC4-4036-9C1A-1EC29F5C921E}" type="pres">
      <dgm:prSet presAssocID="{D8F41DAE-72AA-41BD-884F-BB8861ABB8ED}" presName="sp" presStyleCnt="0"/>
      <dgm:spPr/>
    </dgm:pt>
    <dgm:pt modelId="{F7591D7B-260A-4799-8396-533EFCB75BEB}" type="pres">
      <dgm:prSet presAssocID="{EB099D45-42E4-4FB3-8BE3-22A72863D5FC}" presName="linNode" presStyleCnt="0"/>
      <dgm:spPr/>
    </dgm:pt>
    <dgm:pt modelId="{F8FCFA27-1E37-47F3-819F-CCC620DE8027}" type="pres">
      <dgm:prSet presAssocID="{EB099D45-42E4-4FB3-8BE3-22A72863D5FC}" presName="parentText" presStyleLbl="node1" presStyleIdx="1" presStyleCnt="3">
        <dgm:presLayoutVars>
          <dgm:chMax val="1"/>
          <dgm:bulletEnabled val="1"/>
        </dgm:presLayoutVars>
      </dgm:prSet>
      <dgm:spPr/>
    </dgm:pt>
    <dgm:pt modelId="{B1799245-8A88-4DFD-8913-C5C978690807}" type="pres">
      <dgm:prSet presAssocID="{EB099D45-42E4-4FB3-8BE3-22A72863D5FC}" presName="descendantText" presStyleLbl="alignAccFollowNode1" presStyleIdx="1" presStyleCnt="3">
        <dgm:presLayoutVars>
          <dgm:bulletEnabled val="1"/>
        </dgm:presLayoutVars>
      </dgm:prSet>
      <dgm:spPr/>
    </dgm:pt>
    <dgm:pt modelId="{8DCDF6EC-DA1E-4BFB-B25A-DFA57323B4B5}" type="pres">
      <dgm:prSet presAssocID="{973C65EF-E3B8-4CF5-B140-FEC5A74F0B0E}" presName="sp" presStyleCnt="0"/>
      <dgm:spPr/>
    </dgm:pt>
    <dgm:pt modelId="{3F2BB2C1-5788-46C7-BBC7-A198D39677C4}" type="pres">
      <dgm:prSet presAssocID="{0C7614AF-FE1B-474B-8B3D-B1D06ACF75F6}" presName="linNode" presStyleCnt="0"/>
      <dgm:spPr/>
    </dgm:pt>
    <dgm:pt modelId="{F3A1F871-519C-4E76-89EE-B8DB3D0BD125}" type="pres">
      <dgm:prSet presAssocID="{0C7614AF-FE1B-474B-8B3D-B1D06ACF75F6}" presName="parentText" presStyleLbl="node1" presStyleIdx="2" presStyleCnt="3">
        <dgm:presLayoutVars>
          <dgm:chMax val="1"/>
          <dgm:bulletEnabled val="1"/>
        </dgm:presLayoutVars>
      </dgm:prSet>
      <dgm:spPr/>
    </dgm:pt>
    <dgm:pt modelId="{F00652BC-5530-4BD7-A5E2-D7101737A3B5}" type="pres">
      <dgm:prSet presAssocID="{0C7614AF-FE1B-474B-8B3D-B1D06ACF75F6}" presName="descendantText" presStyleLbl="alignAccFollowNode1" presStyleIdx="2" presStyleCnt="3">
        <dgm:presLayoutVars>
          <dgm:bulletEnabled val="1"/>
        </dgm:presLayoutVars>
      </dgm:prSet>
      <dgm:spPr/>
    </dgm:pt>
  </dgm:ptLst>
  <dgm:cxnLst>
    <dgm:cxn modelId="{FF10AE27-D892-48A9-8FAC-E7ECA4DF4EC1}" srcId="{982F9BD2-FE88-4D45-BD8D-65D1F34B0AD4}" destId="{8DFEF381-1089-498A-A2E9-536EBD00BCA1}" srcOrd="0" destOrd="0" parTransId="{7BB104C5-5E13-4BA2-8795-D771D93EFD0B}" sibTransId="{D8F41DAE-72AA-41BD-884F-BB8861ABB8ED}"/>
    <dgm:cxn modelId="{00AAABFE-A4AC-4601-A164-911DD15B64D4}" srcId="{8DFEF381-1089-498A-A2E9-536EBD00BCA1}" destId="{67856BDB-7B34-4717-A8DD-ED955D6E994B}" srcOrd="0" destOrd="0" parTransId="{772BA600-C67E-4B93-B4A5-0C0DECE788A8}" sibTransId="{6E0A9D10-C2CB-4F7C-BF91-F881E97D27C2}"/>
    <dgm:cxn modelId="{42550A2E-F247-4571-B9FA-495FD6DA1E04}" srcId="{8DFEF381-1089-498A-A2E9-536EBD00BCA1}" destId="{F787D471-DDE1-4317-9C2A-59A6686F1887}" srcOrd="1" destOrd="0" parTransId="{E6AA2980-45F4-44A5-9CD7-9437790B309C}" sibTransId="{4546CA39-0029-4847-A0C1-ACC6D5BA1033}"/>
    <dgm:cxn modelId="{26E86681-624A-4F8C-B868-49A816EB7D3E}" srcId="{8DFEF381-1089-498A-A2E9-536EBD00BCA1}" destId="{4C1267E0-7B34-4B27-B5D4-A5E1019E6662}" srcOrd="2" destOrd="0" parTransId="{4414BDCC-2E12-45DD-8D1C-5F12299132BD}" sibTransId="{72A2DE44-19FF-4C4A-B630-89F82335F0DB}"/>
    <dgm:cxn modelId="{54EEC54F-E7AB-4B24-BF50-C388EC0751A7}" srcId="{8DFEF381-1089-498A-A2E9-536EBD00BCA1}" destId="{B804AACE-DF49-4BC7-B5A0-96B27B1B06CE}" srcOrd="3" destOrd="0" parTransId="{70F32A59-06B3-495D-8830-84F74BC522D3}" sibTransId="{F5D5B02C-A39F-4A83-A5BB-3CB730103EF9}"/>
    <dgm:cxn modelId="{BAF0BA18-8310-42D7-924E-4B865B33CAF0}" srcId="{8DFEF381-1089-498A-A2E9-536EBD00BCA1}" destId="{9E6EC05C-9DEE-46A5-B20C-166A03C1960C}" srcOrd="4" destOrd="0" parTransId="{86515702-8AAB-4859-9958-487CD79B62DB}" sibTransId="{3303E7A6-3BE9-47F0-B7F1-BE173AB47D6E}"/>
    <dgm:cxn modelId="{C18A1597-E5FF-474E-B465-5960ED4A6E3F}" srcId="{8DFEF381-1089-498A-A2E9-536EBD00BCA1}" destId="{77C8182D-7D30-4F35-83FC-E26C3C71A7E2}" srcOrd="5" destOrd="0" parTransId="{67A083FA-FB71-4C85-A4DA-B1E3446BFDA1}" sibTransId="{5098A33F-1E0E-4906-BAB8-878C5AC80B1E}"/>
    <dgm:cxn modelId="{A559A073-9149-468D-BF48-C292FAB6D66A}" srcId="{982F9BD2-FE88-4D45-BD8D-65D1F34B0AD4}" destId="{EB099D45-42E4-4FB3-8BE3-22A72863D5FC}" srcOrd="1" destOrd="0" parTransId="{C2BA91CD-5382-45C0-B4F4-75094723F4D9}" sibTransId="{973C65EF-E3B8-4CF5-B140-FEC5A74F0B0E}"/>
    <dgm:cxn modelId="{C3321BB7-667C-4F0F-A0B7-9A7C33EBBEFA}" srcId="{EB099D45-42E4-4FB3-8BE3-22A72863D5FC}" destId="{63116591-D397-40B5-AD45-C8FD7C1AD18F}" srcOrd="0" destOrd="1" parTransId="{35D9FDAB-90FC-4149-8FA1-C2011A738832}" sibTransId="{B1B09198-8815-4821-8A77-DCC2993E3086}"/>
    <dgm:cxn modelId="{89A4068F-8818-4EB0-A22E-87AF9E6743D0}" srcId="{EB099D45-42E4-4FB3-8BE3-22A72863D5FC}" destId="{A82A848B-CF5F-4625-A606-FC8EAEDEC66E}" srcOrd="1" destOrd="1" parTransId="{1FE9038A-36BC-4B77-9B12-3CF1625E748F}" sibTransId="{09DFAECF-C480-4EF3-B896-7C5427B9733E}"/>
    <dgm:cxn modelId="{B37BD64D-A6D1-4DE4-8798-0D0365579C8C}" srcId="{EB099D45-42E4-4FB3-8BE3-22A72863D5FC}" destId="{5073AAC6-7BEF-4107-9CEB-1A65119082F8}" srcOrd="2" destOrd="1" parTransId="{E56358EE-9364-4AD2-AC2A-42181145B806}" sibTransId="{AFAE9578-1C2F-4F78-8CC7-064C5B4800DD}"/>
    <dgm:cxn modelId="{4D262B68-B810-49FE-8D4E-B419F06F7195}" srcId="{EB099D45-42E4-4FB3-8BE3-22A72863D5FC}" destId="{CAF6A785-E99C-45AB-B31E-62CB2F3ADEEA}" srcOrd="3" destOrd="1" parTransId="{0FEF68B8-E0E5-42BE-B7C4-74AEE5A6F4D8}" sibTransId="{0373D374-04C7-40AE-AF00-5F783FB55ADF}"/>
    <dgm:cxn modelId="{74AF4133-D8C7-48F5-9FE6-65923FCC26D4}" srcId="{EB099D45-42E4-4FB3-8BE3-22A72863D5FC}" destId="{6A489956-6647-4CC1-B809-32F97E0EC6BE}" srcOrd="4" destOrd="1" parTransId="{29149A96-6768-44D2-AD01-03DF2AB28EDE}" sibTransId="{246364C8-B9A4-4989-B7BF-0CB76381DB43}"/>
    <dgm:cxn modelId="{B68E74E2-45AF-479B-A117-2F81D8CD7008}" srcId="{EB099D45-42E4-4FB3-8BE3-22A72863D5FC}" destId="{8F76A3ED-7725-450A-B38E-DC4FE75A4BFB}" srcOrd="5" destOrd="1" parTransId="{1E0477F7-E478-4CCB-A7ED-51F787C383B4}" sibTransId="{D490ADAA-60DC-49B7-8A4E-293210B52A6C}"/>
    <dgm:cxn modelId="{A36277FD-CC17-4C4D-A497-4905962F54AF}" srcId="{982F9BD2-FE88-4D45-BD8D-65D1F34B0AD4}" destId="{0C7614AF-FE1B-474B-8B3D-B1D06ACF75F6}" srcOrd="2" destOrd="0" parTransId="{6405A9A7-2A86-4BF1-8D9D-4D36DE3099F5}" sibTransId="{2043401E-454D-4886-ADA9-FCC81736E837}"/>
    <dgm:cxn modelId="{8DF8910A-D775-4CDC-9F21-1DC5819B7EFF}" srcId="{0C7614AF-FE1B-474B-8B3D-B1D06ACF75F6}" destId="{1595198B-D222-4BF8-83BF-0D3CA5996A3E}" srcOrd="0" destOrd="2" parTransId="{9E050DE5-CBC7-4D41-8BB4-8999E754F806}" sibTransId="{1D266B9B-E78F-4C1C-9CA1-FAC55716A8D9}"/>
    <dgm:cxn modelId="{10295237-6D1A-4802-82CD-6EEF35C4C837}" srcId="{0C7614AF-FE1B-474B-8B3D-B1D06ACF75F6}" destId="{223E0D70-BA09-4410-A2D3-C9A804C5A730}" srcOrd="1" destOrd="2" parTransId="{E22E2ACD-4D88-47B1-A9CD-C34EE47FD80A}" sibTransId="{E1C9C7E2-C2AD-45FE-9404-D49BEE29FC87}"/>
    <dgm:cxn modelId="{1A220F63-0638-43B0-8C55-A3619D942AA2}" srcId="{0C7614AF-FE1B-474B-8B3D-B1D06ACF75F6}" destId="{7CE0668D-2880-4BA9-83E6-F4E26EBB8304}" srcOrd="2" destOrd="2" parTransId="{8AFB26F7-627C-4B4B-AD5A-9330149E2005}" sibTransId="{19E83FA6-DE34-4772-9AD8-B726B5CF3471}"/>
    <dgm:cxn modelId="{D7E6FC87-F67F-449E-A502-BB86A4CC9CF9}" type="presOf" srcId="{982F9BD2-FE88-4D45-BD8D-65D1F34B0AD4}" destId="{CBB719A3-638C-41E0-B0EC-B22FA0508898}" srcOrd="0" destOrd="0" presId="urn:microsoft.com/office/officeart/2005/8/layout/vList5"/>
    <dgm:cxn modelId="{E8A29032-FB79-4F5C-979C-10CB154CE254}" type="presParOf" srcId="{CBB719A3-638C-41E0-B0EC-B22FA0508898}" destId="{53879FB3-2A34-4B19-A163-E7E5A2A61ED1}" srcOrd="0" destOrd="0" presId="urn:microsoft.com/office/officeart/2005/8/layout/vList5"/>
    <dgm:cxn modelId="{BA62A436-5F5D-4652-99CF-E0331CB63B44}" type="presParOf" srcId="{53879FB3-2A34-4B19-A163-E7E5A2A61ED1}" destId="{BD6C8DA9-0F3A-464E-ACD2-6660B6C6E5C4}" srcOrd="0" destOrd="0" presId="urn:microsoft.com/office/officeart/2005/8/layout/vList5"/>
    <dgm:cxn modelId="{5A0822FB-DF9D-4AC9-8ADB-5B63F9412B7A}" type="presOf" srcId="{8DFEF381-1089-498A-A2E9-536EBD00BCA1}" destId="{BD6C8DA9-0F3A-464E-ACD2-6660B6C6E5C4}" srcOrd="0" destOrd="0" presId="urn:microsoft.com/office/officeart/2005/8/layout/vList5"/>
    <dgm:cxn modelId="{48472890-8857-47E8-AEFE-DE96FD272D62}" type="presParOf" srcId="{53879FB3-2A34-4B19-A163-E7E5A2A61ED1}" destId="{D76AE918-ABC8-47B8-8DD8-96F195BFB5B5}" srcOrd="1" destOrd="0" presId="urn:microsoft.com/office/officeart/2005/8/layout/vList5"/>
    <dgm:cxn modelId="{1BCA7D03-67F7-43F3-B155-EFCE601C84EC}" type="presOf" srcId="{67856BDB-7B34-4717-A8DD-ED955D6E994B}" destId="{D76AE918-ABC8-47B8-8DD8-96F195BFB5B5}" srcOrd="0" destOrd="0" presId="urn:microsoft.com/office/officeart/2005/8/layout/vList5"/>
    <dgm:cxn modelId="{A5C21B85-A848-44D5-895A-517A32CFB08B}" type="presOf" srcId="{F787D471-DDE1-4317-9C2A-59A6686F1887}" destId="{D76AE918-ABC8-47B8-8DD8-96F195BFB5B5}" srcOrd="0" destOrd="1" presId="urn:microsoft.com/office/officeart/2005/8/layout/vList5"/>
    <dgm:cxn modelId="{66D5D8FE-2B51-48AE-8826-5256256697BE}" type="presOf" srcId="{4C1267E0-7B34-4B27-B5D4-A5E1019E6662}" destId="{D76AE918-ABC8-47B8-8DD8-96F195BFB5B5}" srcOrd="0" destOrd="2" presId="urn:microsoft.com/office/officeart/2005/8/layout/vList5"/>
    <dgm:cxn modelId="{8295B5F7-B520-44C1-AC4D-ECE334169EDC}" type="presOf" srcId="{B804AACE-DF49-4BC7-B5A0-96B27B1B06CE}" destId="{D76AE918-ABC8-47B8-8DD8-96F195BFB5B5}" srcOrd="0" destOrd="3" presId="urn:microsoft.com/office/officeart/2005/8/layout/vList5"/>
    <dgm:cxn modelId="{45F1472C-5639-4345-BFD2-B708324BBAA1}" type="presOf" srcId="{9E6EC05C-9DEE-46A5-B20C-166A03C1960C}" destId="{D76AE918-ABC8-47B8-8DD8-96F195BFB5B5}" srcOrd="0" destOrd="4" presId="urn:microsoft.com/office/officeart/2005/8/layout/vList5"/>
    <dgm:cxn modelId="{0559163B-21FA-4AF9-8F33-666895B88BD4}" type="presOf" srcId="{77C8182D-7D30-4F35-83FC-E26C3C71A7E2}" destId="{D76AE918-ABC8-47B8-8DD8-96F195BFB5B5}" srcOrd="0" destOrd="5" presId="urn:microsoft.com/office/officeart/2005/8/layout/vList5"/>
    <dgm:cxn modelId="{6CA60743-BE88-47A7-A71D-225BEEC19397}" type="presParOf" srcId="{CBB719A3-638C-41E0-B0EC-B22FA0508898}" destId="{FFE0819C-8AC4-4036-9C1A-1EC29F5C921E}" srcOrd="1" destOrd="0" presId="urn:microsoft.com/office/officeart/2005/8/layout/vList5"/>
    <dgm:cxn modelId="{0631546B-2F7F-42A2-8D81-B8EA3215FDFD}" type="presParOf" srcId="{CBB719A3-638C-41E0-B0EC-B22FA0508898}" destId="{F7591D7B-260A-4799-8396-533EFCB75BEB}" srcOrd="2" destOrd="0" presId="urn:microsoft.com/office/officeart/2005/8/layout/vList5"/>
    <dgm:cxn modelId="{223B48D2-25A6-4E3A-B670-ABAC446EE38C}" type="presParOf" srcId="{F7591D7B-260A-4799-8396-533EFCB75BEB}" destId="{F8FCFA27-1E37-47F3-819F-CCC620DE8027}" srcOrd="0" destOrd="2" presId="urn:microsoft.com/office/officeart/2005/8/layout/vList5"/>
    <dgm:cxn modelId="{26E7700E-7D5B-41AC-A27D-1400685DC0E2}" type="presOf" srcId="{EB099D45-42E4-4FB3-8BE3-22A72863D5FC}" destId="{F8FCFA27-1E37-47F3-819F-CCC620DE8027}" srcOrd="0" destOrd="0" presId="urn:microsoft.com/office/officeart/2005/8/layout/vList5"/>
    <dgm:cxn modelId="{F67CD189-6317-4732-9DF6-131DBBECA288}" type="presParOf" srcId="{F7591D7B-260A-4799-8396-533EFCB75BEB}" destId="{B1799245-8A88-4DFD-8913-C5C978690807}" srcOrd="1" destOrd="2" presId="urn:microsoft.com/office/officeart/2005/8/layout/vList5"/>
    <dgm:cxn modelId="{1DE136E7-FD1A-4AD2-95D4-0A2BA0E9D762}" type="presOf" srcId="{63116591-D397-40B5-AD45-C8FD7C1AD18F}" destId="{B1799245-8A88-4DFD-8913-C5C978690807}" srcOrd="0" destOrd="0" presId="urn:microsoft.com/office/officeart/2005/8/layout/vList5"/>
    <dgm:cxn modelId="{B98D2C5E-55D2-4CAC-8356-DBA7D55A65BC}" type="presOf" srcId="{A82A848B-CF5F-4625-A606-FC8EAEDEC66E}" destId="{B1799245-8A88-4DFD-8913-C5C978690807}" srcOrd="0" destOrd="1" presId="urn:microsoft.com/office/officeart/2005/8/layout/vList5"/>
    <dgm:cxn modelId="{BB8784DD-9798-4258-A86D-A6E9D47BE8F6}" type="presOf" srcId="{5073AAC6-7BEF-4107-9CEB-1A65119082F8}" destId="{B1799245-8A88-4DFD-8913-C5C978690807}" srcOrd="0" destOrd="2" presId="urn:microsoft.com/office/officeart/2005/8/layout/vList5"/>
    <dgm:cxn modelId="{628CFF54-60B4-4F10-B9D2-FC8ADF35014B}" type="presOf" srcId="{CAF6A785-E99C-45AB-B31E-62CB2F3ADEEA}" destId="{B1799245-8A88-4DFD-8913-C5C978690807}" srcOrd="0" destOrd="3" presId="urn:microsoft.com/office/officeart/2005/8/layout/vList5"/>
    <dgm:cxn modelId="{FC2EA1CB-136E-4D82-80F1-83465A72B3A1}" type="presOf" srcId="{6A489956-6647-4CC1-B809-32F97E0EC6BE}" destId="{B1799245-8A88-4DFD-8913-C5C978690807}" srcOrd="0" destOrd="4" presId="urn:microsoft.com/office/officeart/2005/8/layout/vList5"/>
    <dgm:cxn modelId="{B9004563-DCC4-470B-A6F9-12E87317ED23}" type="presOf" srcId="{8F76A3ED-7725-450A-B38E-DC4FE75A4BFB}" destId="{B1799245-8A88-4DFD-8913-C5C978690807}" srcOrd="0" destOrd="5" presId="urn:microsoft.com/office/officeart/2005/8/layout/vList5"/>
    <dgm:cxn modelId="{C5CFE202-E840-4B4F-BF82-EB1F2715AC3B}" type="presParOf" srcId="{CBB719A3-638C-41E0-B0EC-B22FA0508898}" destId="{8DCDF6EC-DA1E-4BFB-B25A-DFA57323B4B5}" srcOrd="3" destOrd="0" presId="urn:microsoft.com/office/officeart/2005/8/layout/vList5"/>
    <dgm:cxn modelId="{23692DD3-8D6C-46E5-9AA8-258780467FEC}" type="presParOf" srcId="{CBB719A3-638C-41E0-B0EC-B22FA0508898}" destId="{3F2BB2C1-5788-46C7-BBC7-A198D39677C4}" srcOrd="4" destOrd="0" presId="urn:microsoft.com/office/officeart/2005/8/layout/vList5"/>
    <dgm:cxn modelId="{52E15E8F-278D-44A3-8F0F-0C7FEBE88516}" type="presParOf" srcId="{3F2BB2C1-5788-46C7-BBC7-A198D39677C4}" destId="{F3A1F871-519C-4E76-89EE-B8DB3D0BD125}" srcOrd="0" destOrd="4" presId="urn:microsoft.com/office/officeart/2005/8/layout/vList5"/>
    <dgm:cxn modelId="{43506CAA-29AC-44E2-A7BA-B0417B39615F}" type="presOf" srcId="{0C7614AF-FE1B-474B-8B3D-B1D06ACF75F6}" destId="{F3A1F871-519C-4E76-89EE-B8DB3D0BD125}" srcOrd="0" destOrd="0" presId="urn:microsoft.com/office/officeart/2005/8/layout/vList5"/>
    <dgm:cxn modelId="{45593495-1BFA-44C0-B693-A5324EBA47BF}" type="presParOf" srcId="{3F2BB2C1-5788-46C7-BBC7-A198D39677C4}" destId="{F00652BC-5530-4BD7-A5E2-D7101737A3B5}" srcOrd="1" destOrd="4" presId="urn:microsoft.com/office/officeart/2005/8/layout/vList5"/>
    <dgm:cxn modelId="{3E7B55D6-E205-4185-BB41-A03AE2EC3621}" type="presOf" srcId="{1595198B-D222-4BF8-83BF-0D3CA5996A3E}" destId="{F00652BC-5530-4BD7-A5E2-D7101737A3B5}" srcOrd="0" destOrd="0" presId="urn:microsoft.com/office/officeart/2005/8/layout/vList5"/>
    <dgm:cxn modelId="{65C4819A-1F19-446E-91B2-18BD520C988B}" type="presOf" srcId="{223E0D70-BA09-4410-A2D3-C9A804C5A730}" destId="{F00652BC-5530-4BD7-A5E2-D7101737A3B5}" srcOrd="0" destOrd="1" presId="urn:microsoft.com/office/officeart/2005/8/layout/vList5"/>
    <dgm:cxn modelId="{4522D07F-ACBB-49AC-8BF3-719A204529E5}" type="presOf" srcId="{7CE0668D-2880-4BA9-83E6-F4E26EBB8304}" destId="{F00652BC-5530-4BD7-A5E2-D7101737A3B5}" srcOrd="0" destOrd="2"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2D156B-72BE-4E7B-9195-4D7E893CB6FC}" type="doc">
      <dgm:prSet loTypeId="urn:microsoft.com/office/officeart/2005/8/layout/pList2" loCatId="list" qsTypeId="urn:microsoft.com/office/officeart/2005/8/quickstyle/simple1" qsCatId="simple" csTypeId="urn:microsoft.com/office/officeart/2005/8/colors/accent1_2" csCatId="accent1" phldr="0"/>
      <dgm:spPr/>
    </dgm:pt>
    <dgm:pt modelId="{D1DCD1F2-5FBF-4777-A12D-27F80D0A4073}">
      <dgm:prSet phldrT="[Text]" phldr="0" custT="0"/>
      <dgm:spPr/>
      <dgm:t>
        <a:bodyPr vert="horz" wrap="square"/>
        <a:p>
          <a:pPr>
            <a:lnSpc>
              <a:spcPct val="100000"/>
            </a:lnSpc>
            <a:spcBef>
              <a:spcPct val="0"/>
            </a:spcBef>
            <a:spcAft>
              <a:spcPct val="35000"/>
            </a:spcAft>
          </a:pPr>
          <a:r>
            <a:rPr lang="en-US" altLang="en-US" dirty="0">
              <a:sym typeface="+mn-ea"/>
            </a:rPr>
            <a:t>ABACUS</a:t>
          </a:r>
          <a:r>
            <a:rPr lang="en-US"/>
            <a:t/>
          </a:r>
          <a:endParaRPr lang="en-US"/>
        </a:p>
      </dgm:t>
    </dgm:pt>
    <dgm:pt modelId="{705BDBAB-692C-410D-9B06-364708995FED}" cxnId="{4B053220-8BAF-4F25-8515-1F3DC94C0494}" type="parTrans">
      <dgm:prSet/>
      <dgm:spPr/>
    </dgm:pt>
    <dgm:pt modelId="{ADD7B0E8-636E-453F-BEC4-311BBCD921C3}" cxnId="{4B053220-8BAF-4F25-8515-1F3DC94C0494}" type="sibTrans">
      <dgm:prSet/>
      <dgm:spPr/>
    </dgm:pt>
    <dgm:pt modelId="{DCD58F39-64A3-4366-8BDD-68D977B25749}">
      <dgm:prSet phldrT="[Text]" phldr="0" custT="0"/>
      <dgm:spPr/>
      <dgm:t>
        <a:bodyPr vert="horz" wrap="square"/>
        <a:p>
          <a:pPr>
            <a:lnSpc>
              <a:spcPct val="100000"/>
            </a:lnSpc>
            <a:spcBef>
              <a:spcPct val="0"/>
            </a:spcBef>
            <a:spcAft>
              <a:spcPct val="35000"/>
            </a:spcAft>
          </a:pPr>
          <a:r>
            <a:rPr lang="en-US" altLang="en-US" dirty="0">
              <a:sym typeface="+mn-ea"/>
            </a:rPr>
            <a:t>KALKULATOR RODA NUMERIK</a:t>
          </a:r>
          <a:r>
            <a:rPr lang="en-US"/>
            <a:t/>
          </a:r>
          <a:endParaRPr lang="en-US"/>
        </a:p>
      </dgm:t>
    </dgm:pt>
    <dgm:pt modelId="{9DC54AFC-9599-43DF-A19C-D21110C7019F}" cxnId="{EA44C0D8-E709-4543-8923-C0DEEA84DF6A}" type="parTrans">
      <dgm:prSet/>
      <dgm:spPr/>
    </dgm:pt>
    <dgm:pt modelId="{D23B20D7-9D01-4A0E-B63D-E62C30B04B04}" cxnId="{EA44C0D8-E709-4543-8923-C0DEEA84DF6A}" type="sibTrans">
      <dgm:prSet/>
      <dgm:spPr/>
    </dgm:pt>
    <dgm:pt modelId="{27C12049-4CB2-4536-8227-B0DF616360E0}">
      <dgm:prSet phldrT="[Text]" phldr="0" custT="0"/>
      <dgm:spPr/>
      <dgm:t>
        <a:bodyPr vert="horz" wrap="square"/>
        <a:p>
          <a:pPr>
            <a:lnSpc>
              <a:spcPct val="100000"/>
            </a:lnSpc>
            <a:spcBef>
              <a:spcPct val="0"/>
            </a:spcBef>
            <a:spcAft>
              <a:spcPct val="35000"/>
            </a:spcAft>
          </a:pPr>
          <a:r>
            <a:rPr lang="id-ID" b="1" dirty="0" smtClean="0">
              <a:solidFill>
                <a:srgbClr val="FFFF00"/>
              </a:solidFill>
              <a:sym typeface="+mn-ea"/>
            </a:rPr>
            <a:t>Mesin Penghitung de Colmar</a:t>
          </a:r>
          <a:r>
            <a:rPr lang="en-US"/>
            <a:t/>
          </a:r>
          <a:endParaRPr lang="en-US"/>
        </a:p>
      </dgm:t>
    </dgm:pt>
    <dgm:pt modelId="{B9D20506-986B-4FCE-B518-F60E38157794}" cxnId="{4CB46F6E-D6A9-4FC6-B46C-FDB9C041DB90}" type="parTrans">
      <dgm:prSet/>
      <dgm:spPr/>
    </dgm:pt>
    <dgm:pt modelId="{DD65B93B-058B-42A3-9283-43D14A0D5F1A}" cxnId="{4CB46F6E-D6A9-4FC6-B46C-FDB9C041DB90}" type="sibTrans">
      <dgm:prSet/>
      <dgm:spPr/>
    </dgm:pt>
    <dgm:pt modelId="{D19C45FC-68D7-418C-8249-1768A2F24F1F}" type="pres">
      <dgm:prSet presAssocID="{442D156B-72BE-4E7B-9195-4D7E893CB6FC}" presName="Name0" presStyleCnt="0">
        <dgm:presLayoutVars>
          <dgm:dir/>
          <dgm:resizeHandles val="exact"/>
        </dgm:presLayoutVars>
      </dgm:prSet>
      <dgm:spPr/>
    </dgm:pt>
    <dgm:pt modelId="{949F2D2B-5CA9-49AF-8788-3F9CF9022990}" type="pres">
      <dgm:prSet presAssocID="{442D156B-72BE-4E7B-9195-4D7E893CB6FC}" presName="bkgdShp" presStyleLbl="alignAccFollowNode1" presStyleIdx="0" presStyleCnt="1"/>
      <dgm:spPr/>
    </dgm:pt>
    <dgm:pt modelId="{EFABCFA1-5CBA-465A-954D-EEAD0C9E0DFC}" type="pres">
      <dgm:prSet presAssocID="{442D156B-72BE-4E7B-9195-4D7E893CB6FC}" presName="linComp" presStyleCnt="0"/>
      <dgm:spPr/>
    </dgm:pt>
    <dgm:pt modelId="{1E529111-1AB5-4CBE-AFFE-E570B65BD2F4}" type="pres">
      <dgm:prSet presAssocID="{D1DCD1F2-5FBF-4777-A12D-27F80D0A4073}" presName="compNode" presStyleCnt="0"/>
      <dgm:spPr/>
    </dgm:pt>
    <dgm:pt modelId="{2B19FBE7-970E-4A8C-A672-C621E2491735}" type="pres">
      <dgm:prSet presAssocID="{D1DCD1F2-5FBF-4777-A12D-27F80D0A4073}" presName="node" presStyleLbl="node1" presStyleIdx="0" presStyleCnt="3">
        <dgm:presLayoutVars>
          <dgm:bulletEnabled val="1"/>
        </dgm:presLayoutVars>
      </dgm:prSet>
      <dgm:spPr/>
    </dgm:pt>
    <dgm:pt modelId="{934766A7-F88E-4FEA-B096-528254CECB45}" type="pres">
      <dgm:prSet presAssocID="{D1DCD1F2-5FBF-4777-A12D-27F80D0A4073}" presName="invisiNode" presStyleCnt="0"/>
      <dgm:spPr/>
    </dgm:pt>
    <dgm:pt modelId="{184746F7-D345-4B9C-9538-78DDF8B73A21}" type="pres">
      <dgm:prSet presAssocID="{D1DCD1F2-5FBF-4777-A12D-27F80D0A4073}" presName="imagNode" presStyleLbl="fgImgPlace1" presStyleIdx="0" presStyleCnt="3"/>
      <dgm:spPr/>
    </dgm:pt>
    <dgm:pt modelId="{8D211F80-D554-4704-81D7-0389FFA7AB28}" type="pres">
      <dgm:prSet presAssocID="{ADD7B0E8-636E-453F-BEC4-311BBCD921C3}" presName="sibTrans" presStyleCnt="0"/>
      <dgm:spPr/>
    </dgm:pt>
    <dgm:pt modelId="{D91FC77B-5DFC-48AA-84EC-4FCF744DC5B3}" type="pres">
      <dgm:prSet presAssocID="{DCD58F39-64A3-4366-8BDD-68D977B25749}" presName="compNode" presStyleCnt="0"/>
      <dgm:spPr/>
    </dgm:pt>
    <dgm:pt modelId="{96A8B75F-79AB-4B29-9F1D-3C622EFEC09C}" type="pres">
      <dgm:prSet presAssocID="{DCD58F39-64A3-4366-8BDD-68D977B25749}" presName="node" presStyleLbl="node1" presStyleIdx="1" presStyleCnt="3">
        <dgm:presLayoutVars>
          <dgm:bulletEnabled val="1"/>
        </dgm:presLayoutVars>
      </dgm:prSet>
      <dgm:spPr/>
    </dgm:pt>
    <dgm:pt modelId="{4795F39C-70F8-4217-81C0-7811B0640504}" type="pres">
      <dgm:prSet presAssocID="{DCD58F39-64A3-4366-8BDD-68D977B25749}" presName="invisiNode" presStyleCnt="0"/>
      <dgm:spPr/>
    </dgm:pt>
    <dgm:pt modelId="{EAB0D035-4E75-474F-AE2D-6C374B752B4C}" type="pres">
      <dgm:prSet presAssocID="{DCD58F39-64A3-4366-8BDD-68D977B25749}" presName="imagNode" presStyleLbl="fgImgPlace1" presStyleIdx="1" presStyleCnt="3"/>
      <dgm:spPr/>
    </dgm:pt>
    <dgm:pt modelId="{F37B8259-20B4-43DC-B8E3-5F00AD11D000}" type="pres">
      <dgm:prSet presAssocID="{D23B20D7-9D01-4A0E-B63D-E62C30B04B04}" presName="sibTrans" presStyleCnt="0"/>
      <dgm:spPr/>
    </dgm:pt>
    <dgm:pt modelId="{FC8CD350-B7AF-4362-915A-1C9D4876012D}" type="pres">
      <dgm:prSet presAssocID="{27C12049-4CB2-4536-8227-B0DF616360E0}" presName="compNode" presStyleCnt="0"/>
      <dgm:spPr/>
    </dgm:pt>
    <dgm:pt modelId="{A89A6491-DE88-4E3C-9A90-22F5EB697CEE}" type="pres">
      <dgm:prSet presAssocID="{27C12049-4CB2-4536-8227-B0DF616360E0}" presName="node" presStyleLbl="node1" presStyleIdx="2" presStyleCnt="3">
        <dgm:presLayoutVars>
          <dgm:bulletEnabled val="1"/>
        </dgm:presLayoutVars>
      </dgm:prSet>
      <dgm:spPr/>
    </dgm:pt>
    <dgm:pt modelId="{A3745797-7DED-472A-BA2B-7809339AB1D9}" type="pres">
      <dgm:prSet presAssocID="{27C12049-4CB2-4536-8227-B0DF616360E0}" presName="invisiNode" presStyleCnt="0"/>
      <dgm:spPr/>
    </dgm:pt>
    <dgm:pt modelId="{A81AEBCC-ADDF-4B24-BAF0-CA1EC5381367}" type="pres">
      <dgm:prSet presAssocID="{27C12049-4CB2-4536-8227-B0DF616360E0}" presName="imagNode" presStyleLbl="fgImgPlace1" presStyleIdx="2" presStyleCnt="3"/>
      <dgm:spPr/>
    </dgm:pt>
  </dgm:ptLst>
  <dgm:cxnLst>
    <dgm:cxn modelId="{4B053220-8BAF-4F25-8515-1F3DC94C0494}" srcId="{442D156B-72BE-4E7B-9195-4D7E893CB6FC}" destId="{D1DCD1F2-5FBF-4777-A12D-27F80D0A4073}" srcOrd="0" destOrd="0" parTransId="{705BDBAB-692C-410D-9B06-364708995FED}" sibTransId="{ADD7B0E8-636E-453F-BEC4-311BBCD921C3}"/>
    <dgm:cxn modelId="{EA44C0D8-E709-4543-8923-C0DEEA84DF6A}" srcId="{442D156B-72BE-4E7B-9195-4D7E893CB6FC}" destId="{DCD58F39-64A3-4366-8BDD-68D977B25749}" srcOrd="1" destOrd="0" parTransId="{9DC54AFC-9599-43DF-A19C-D21110C7019F}" sibTransId="{D23B20D7-9D01-4A0E-B63D-E62C30B04B04}"/>
    <dgm:cxn modelId="{4CB46F6E-D6A9-4FC6-B46C-FDB9C041DB90}" srcId="{442D156B-72BE-4E7B-9195-4D7E893CB6FC}" destId="{27C12049-4CB2-4536-8227-B0DF616360E0}" srcOrd="2" destOrd="0" parTransId="{B9D20506-986B-4FCE-B518-F60E38157794}" sibTransId="{DD65B93B-058B-42A3-9283-43D14A0D5F1A}"/>
    <dgm:cxn modelId="{800604A8-D452-4CED-A1A9-21161D2D84CF}" type="presOf" srcId="{442D156B-72BE-4E7B-9195-4D7E893CB6FC}" destId="{D19C45FC-68D7-418C-8249-1768A2F24F1F}" srcOrd="0" destOrd="0" presId="urn:microsoft.com/office/officeart/2005/8/layout/pList2"/>
    <dgm:cxn modelId="{338E4D8D-64CA-463E-8878-9CADE32F7C18}" type="presParOf" srcId="{D19C45FC-68D7-418C-8249-1768A2F24F1F}" destId="{949F2D2B-5CA9-49AF-8788-3F9CF9022990}" srcOrd="0" destOrd="0" presId="urn:microsoft.com/office/officeart/2005/8/layout/pList2"/>
    <dgm:cxn modelId="{883485DD-7371-45AA-A227-338F24B75E0F}" type="presParOf" srcId="{D19C45FC-68D7-418C-8249-1768A2F24F1F}" destId="{EFABCFA1-5CBA-465A-954D-EEAD0C9E0DFC}" srcOrd="1" destOrd="0" presId="urn:microsoft.com/office/officeart/2005/8/layout/pList2"/>
    <dgm:cxn modelId="{15DCEFBF-12F5-4837-A00B-C41FA6FD6430}" type="presParOf" srcId="{EFABCFA1-5CBA-465A-954D-EEAD0C9E0DFC}" destId="{1E529111-1AB5-4CBE-AFFE-E570B65BD2F4}" srcOrd="0" destOrd="1" presId="urn:microsoft.com/office/officeart/2005/8/layout/pList2"/>
    <dgm:cxn modelId="{60E5DF0A-2161-4401-A3C8-FB6685CA9131}" type="presParOf" srcId="{1E529111-1AB5-4CBE-AFFE-E570B65BD2F4}" destId="{2B19FBE7-970E-4A8C-A672-C621E2491735}" srcOrd="0" destOrd="0" presId="urn:microsoft.com/office/officeart/2005/8/layout/pList2"/>
    <dgm:cxn modelId="{A9DA4BC5-1B02-48F8-8D36-0B2E7AE2F0A2}" type="presOf" srcId="{D1DCD1F2-5FBF-4777-A12D-27F80D0A4073}" destId="{2B19FBE7-970E-4A8C-A672-C621E2491735}" srcOrd="0" destOrd="0" presId="urn:microsoft.com/office/officeart/2005/8/layout/pList2"/>
    <dgm:cxn modelId="{0333C36E-505F-42EB-91A2-A55B25C6112B}" type="presParOf" srcId="{1E529111-1AB5-4CBE-AFFE-E570B65BD2F4}" destId="{934766A7-F88E-4FEA-B096-528254CECB45}" srcOrd="1" destOrd="0" presId="urn:microsoft.com/office/officeart/2005/8/layout/pList2"/>
    <dgm:cxn modelId="{57624807-3A80-4D28-B11C-6D7FB49E8310}" type="presParOf" srcId="{1E529111-1AB5-4CBE-AFFE-E570B65BD2F4}" destId="{184746F7-D345-4B9C-9538-78DDF8B73A21}" srcOrd="2" destOrd="0" presId="urn:microsoft.com/office/officeart/2005/8/layout/pList2"/>
    <dgm:cxn modelId="{E6ECE762-4E0B-4D0E-BC5A-B543433BCDDA}" type="presParOf" srcId="{EFABCFA1-5CBA-465A-954D-EEAD0C9E0DFC}" destId="{8D211F80-D554-4704-81D7-0389FFA7AB28}" srcOrd="1" destOrd="1" presId="urn:microsoft.com/office/officeart/2005/8/layout/pList2"/>
    <dgm:cxn modelId="{39368D9C-C5A2-4272-8905-7BEA9F90DE94}" type="presOf" srcId="{ADD7B0E8-636E-453F-BEC4-311BBCD921C3}" destId="{8D211F80-D554-4704-81D7-0389FFA7AB28}" srcOrd="0" destOrd="0" presId="urn:microsoft.com/office/officeart/2005/8/layout/pList2"/>
    <dgm:cxn modelId="{C79F8FCE-B0F0-4A3D-B305-B6DEB5843E2D}" type="presParOf" srcId="{EFABCFA1-5CBA-465A-954D-EEAD0C9E0DFC}" destId="{D91FC77B-5DFC-48AA-84EC-4FCF744DC5B3}" srcOrd="2" destOrd="1" presId="urn:microsoft.com/office/officeart/2005/8/layout/pList2"/>
    <dgm:cxn modelId="{6DB5C408-567C-43F6-BB0C-A80C4D4FB7F9}" type="presParOf" srcId="{D91FC77B-5DFC-48AA-84EC-4FCF744DC5B3}" destId="{96A8B75F-79AB-4B29-9F1D-3C622EFEC09C}" srcOrd="0" destOrd="2" presId="urn:microsoft.com/office/officeart/2005/8/layout/pList2"/>
    <dgm:cxn modelId="{733B2698-9245-4CD6-AE25-95B5E37082BF}" type="presOf" srcId="{DCD58F39-64A3-4366-8BDD-68D977B25749}" destId="{96A8B75F-79AB-4B29-9F1D-3C622EFEC09C}" srcOrd="0" destOrd="0" presId="urn:microsoft.com/office/officeart/2005/8/layout/pList2"/>
    <dgm:cxn modelId="{48E43708-3A67-4FB0-A9AF-FF5F78C73D9E}" type="presParOf" srcId="{D91FC77B-5DFC-48AA-84EC-4FCF744DC5B3}" destId="{4795F39C-70F8-4217-81C0-7811B0640504}" srcOrd="1" destOrd="2" presId="urn:microsoft.com/office/officeart/2005/8/layout/pList2"/>
    <dgm:cxn modelId="{E19F8A0F-886A-4575-95E0-ABF79B2ED411}" type="presParOf" srcId="{D91FC77B-5DFC-48AA-84EC-4FCF744DC5B3}" destId="{EAB0D035-4E75-474F-AE2D-6C374B752B4C}" srcOrd="2" destOrd="2" presId="urn:microsoft.com/office/officeart/2005/8/layout/pList2"/>
    <dgm:cxn modelId="{5B518E7A-4464-4ED1-9BB5-B4844BD584E1}" type="presParOf" srcId="{EFABCFA1-5CBA-465A-954D-EEAD0C9E0DFC}" destId="{F37B8259-20B4-43DC-B8E3-5F00AD11D000}" srcOrd="3" destOrd="1" presId="urn:microsoft.com/office/officeart/2005/8/layout/pList2"/>
    <dgm:cxn modelId="{7D0370C5-1CC2-4752-97A6-40D796DE58E0}" type="presOf" srcId="{D23B20D7-9D01-4A0E-B63D-E62C30B04B04}" destId="{F37B8259-20B4-43DC-B8E3-5F00AD11D000}" srcOrd="0" destOrd="0" presId="urn:microsoft.com/office/officeart/2005/8/layout/pList2"/>
    <dgm:cxn modelId="{8BABCEB0-236E-4CA0-9FC4-1E90625C804C}" type="presParOf" srcId="{EFABCFA1-5CBA-465A-954D-EEAD0C9E0DFC}" destId="{FC8CD350-B7AF-4362-915A-1C9D4876012D}" srcOrd="4" destOrd="1" presId="urn:microsoft.com/office/officeart/2005/8/layout/pList2"/>
    <dgm:cxn modelId="{72FCAA4C-3517-47B2-833C-3922061E0E0A}" type="presParOf" srcId="{FC8CD350-B7AF-4362-915A-1C9D4876012D}" destId="{A89A6491-DE88-4E3C-9A90-22F5EB697CEE}" srcOrd="0" destOrd="4" presId="urn:microsoft.com/office/officeart/2005/8/layout/pList2"/>
    <dgm:cxn modelId="{24079D19-D11F-49A3-990D-C983A176AF45}" type="presOf" srcId="{27C12049-4CB2-4536-8227-B0DF616360E0}" destId="{A89A6491-DE88-4E3C-9A90-22F5EB697CEE}" srcOrd="0" destOrd="0" presId="urn:microsoft.com/office/officeart/2005/8/layout/pList2"/>
    <dgm:cxn modelId="{BD52D087-060F-40E8-8DDB-FF0A542CC250}" type="presParOf" srcId="{FC8CD350-B7AF-4362-915A-1C9D4876012D}" destId="{A3745797-7DED-472A-BA2B-7809339AB1D9}" srcOrd="1" destOrd="4" presId="urn:microsoft.com/office/officeart/2005/8/layout/pList2"/>
    <dgm:cxn modelId="{E1B64EF2-6899-44CA-A3CC-FF8907FBC68C}" type="presParOf" srcId="{FC8CD350-B7AF-4362-915A-1C9D4876012D}" destId="{A81AEBCC-ADDF-4B24-BAF0-CA1EC5381367}" srcOrd="2" destOrd="4"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C000F8-565F-47C8-934D-04C4161F3991}" type="doc">
      <dgm:prSet loTypeId="list" loCatId="list" qsTypeId="urn:microsoft.com/office/officeart/2005/8/quickstyle/simple5" qsCatId="simple" csTypeId="urn:microsoft.com/office/officeart/2005/8/colors/accent1_2" csCatId="accent1" phldr="0"/>
      <dgm:spPr/>
      <dgm:t>
        <a:bodyPr/>
        <a:p>
          <a:endParaRPr lang="en-US"/>
        </a:p>
      </dgm:t>
    </dgm:pt>
    <dgm:pt modelId="{B35DC22E-F108-4B3B-9710-DB9DE75343ED}">
      <dgm:prSet phldrT="[Text]" phldr="0" custT="1"/>
      <dgm:spPr/>
      <dgm:t>
        <a:bodyPr vert="horz" wrap="square"/>
        <a:p>
          <a:pPr>
            <a:lnSpc>
              <a:spcPct val="100000"/>
            </a:lnSpc>
            <a:spcBef>
              <a:spcPct val="0"/>
            </a:spcBef>
            <a:spcAft>
              <a:spcPct val="35000"/>
            </a:spcAft>
          </a:pPr>
          <a:r>
            <a:rPr lang="id-ID" sz="2000" b="1" u="sng" dirty="0" smtClean="0">
              <a:sym typeface="+mn-ea"/>
            </a:rPr>
            <a:t>GENERASI</a:t>
          </a:r>
          <a:r>
            <a:rPr lang="id-ID" sz="2000" b="1" dirty="0" smtClean="0">
              <a:sym typeface="+mn-ea"/>
            </a:rPr>
            <a:t> </a:t>
          </a:r>
          <a:r>
            <a:rPr lang="id-ID" sz="2000" b="1" u="sng" dirty="0" smtClean="0">
              <a:sym typeface="+mn-ea"/>
            </a:rPr>
            <a:t>PERTAMA</a:t>
          </a:r>
          <a:r>
            <a:rPr lang="id-ID" sz="2000" b="1" dirty="0" smtClean="0">
              <a:sym typeface="+mn-ea"/>
            </a:rPr>
            <a:t> (1946 – 1959)</a:t>
          </a:r>
          <a:r>
            <a:rPr lang="en-US" sz="2400"/>
            <a:t/>
          </a:r>
          <a:endParaRPr lang="en-US" sz="2400"/>
        </a:p>
      </dgm:t>
    </dgm:pt>
    <dgm:pt modelId="{EBB93E41-453D-43F8-A2E3-A239D5DD76EF}" cxnId="{2B15D25C-F669-4202-8959-7A61BE21D5B4}" type="parTrans">
      <dgm:prSet/>
      <dgm:spPr/>
      <dgm:t>
        <a:bodyPr/>
        <a:p>
          <a:endParaRPr lang="en-US"/>
        </a:p>
      </dgm:t>
    </dgm:pt>
    <dgm:pt modelId="{AE268020-85A8-42C2-B5CC-9F1AA3B5FF0D}" cxnId="{2B15D25C-F669-4202-8959-7A61BE21D5B4}" type="sibTrans">
      <dgm:prSet/>
      <dgm:spPr/>
      <dgm:t>
        <a:bodyPr/>
        <a:p>
          <a:endParaRPr lang="en-US"/>
        </a:p>
      </dgm:t>
    </dgm:pt>
    <dgm:pt modelId="{196192BB-E0B6-4A4B-BEF5-ECF6BE49C419}">
      <dgm:prSet phldr="0" custT="1"/>
      <dgm:spPr/>
      <dgm:t>
        <a:bodyPr vert="horz" wrap="square"/>
        <a:p>
          <a:pPr>
            <a:lnSpc>
              <a:spcPct val="100000"/>
            </a:lnSpc>
            <a:spcBef>
              <a:spcPct val="0"/>
            </a:spcBef>
            <a:spcAft>
              <a:spcPct val="15000"/>
            </a:spcAft>
          </a:pPr>
          <a:r>
            <a:rPr lang="id-ID" sz="1800" dirty="0" smtClean="0">
              <a:sym typeface="+mn-ea"/>
            </a:rPr>
            <a:t>Komponen Utama : Vacuum tube</a:t>
          </a:r>
          <a:r>
            <a:rPr lang="en-US" sz="1800"/>
            <a:t/>
          </a:r>
          <a:endParaRPr lang="en-US" sz="1800"/>
        </a:p>
      </dgm:t>
    </dgm:pt>
    <dgm:pt modelId="{7989AE7F-03C8-4117-96A5-7351BAC9926A}" cxnId="{CBB33A93-4DD5-4FE7-A989-361D28D121E6}" type="parTrans">
      <dgm:prSet/>
      <dgm:spPr/>
    </dgm:pt>
    <dgm:pt modelId="{CB7024F1-0524-4CCB-B959-8DA69EEB0B43}" cxnId="{CBB33A93-4DD5-4FE7-A989-361D28D121E6}" type="sibTrans">
      <dgm:prSet/>
      <dgm:spPr/>
    </dgm:pt>
    <dgm:pt modelId="{4BAB5BC5-A26B-414A-B998-9BD76AEC5E40}">
      <dgm:prSet phldr="0" custT="1"/>
      <dgm:spPr/>
      <dgm:t>
        <a:bodyPr vert="horz" wrap="square"/>
        <a:p>
          <a:pPr>
            <a:lnSpc>
              <a:spcPct val="100000"/>
            </a:lnSpc>
            <a:spcBef>
              <a:spcPct val="0"/>
            </a:spcBef>
            <a:spcAft>
              <a:spcPct val="35000"/>
            </a:spcAft>
          </a:pPr>
          <a:r>
            <a:rPr sz="2400">
              <a:sym typeface="+mn-ea"/>
            </a:rPr>
            <a:t>G</a:t>
          </a:r>
          <a:r>
            <a:rPr lang="id-ID" sz="2400" b="1" u="sng" dirty="0">
              <a:latin typeface="Aharoni" pitchFamily="2" charset="-79"/>
              <a:cs typeface="Aharoni" pitchFamily="2" charset="-79"/>
              <a:sym typeface="+mn-ea"/>
            </a:rPr>
            <a:t>enerasi</a:t>
          </a:r>
          <a:r>
            <a:rPr sz="2400">
              <a:sym typeface="+mn-ea"/>
            </a:rPr>
            <a:t> K</a:t>
          </a:r>
          <a:r>
            <a:rPr lang="id-ID" sz="2400" b="1" u="sng" dirty="0">
              <a:latin typeface="Aharoni" pitchFamily="2" charset="-79"/>
              <a:cs typeface="Aharoni" pitchFamily="2" charset="-79"/>
              <a:sym typeface="+mn-ea"/>
            </a:rPr>
            <a:t>edua</a:t>
          </a:r>
          <a:r>
            <a:rPr sz="2400">
              <a:sym typeface="+mn-ea"/>
            </a:rPr>
            <a:t> </a:t>
          </a:r>
          <a:r>
            <a:rPr lang="id-ID" sz="2400" b="1" dirty="0">
              <a:latin typeface="Aharoni" pitchFamily="2" charset="-79"/>
              <a:cs typeface="Aharoni" pitchFamily="2" charset="-79"/>
              <a:sym typeface="+mn-ea"/>
            </a:rPr>
            <a:t>(1959 – 1964</a:t>
          </a:r>
          <a:r>
            <a:rPr sz="2400">
              <a:sym typeface="+mn-ea"/>
            </a:rPr>
            <a:t>)</a:t>
          </a:r>
          <a:r>
            <a:rPr sz="1900">
              <a:sym typeface="+mn-ea"/>
            </a:rPr>
            <a:t/>
          </a:r>
          <a:endParaRPr sz="1900">
            <a:sym typeface="+mn-ea"/>
          </a:endParaRPr>
        </a:p>
        <a:p>
          <a:pPr>
            <a:lnSpc>
              <a:spcPct val="100000"/>
            </a:lnSpc>
            <a:spcBef>
              <a:spcPct val="0"/>
            </a:spcBef>
            <a:spcAft>
              <a:spcPct val="35000"/>
            </a:spcAft>
          </a:pPr>
          <a:r>
            <a:rPr lang="id-ID" sz="1800" dirty="0">
              <a:sym typeface="+mn-ea"/>
            </a:rPr>
            <a:t>Komponen terbuat dari transistor</a:t>
          </a:r>
          <a:r>
            <a:rPr lang="id-ID" sz="1800" dirty="0"/>
            <a:t/>
          </a:r>
          <a:endParaRPr lang="id-ID" sz="1800" dirty="0"/>
        </a:p>
        <a:p>
          <a:pPr>
            <a:lnSpc>
              <a:spcPct val="100000"/>
            </a:lnSpc>
            <a:spcBef>
              <a:spcPct val="0"/>
            </a:spcBef>
            <a:spcAft>
              <a:spcPct val="35000"/>
            </a:spcAft>
          </a:pPr>
          <a:r>
            <a:rPr lang="id-ID" sz="1800" dirty="0">
              <a:sym typeface="+mn-ea"/>
            </a:rPr>
            <a:t>Menggunakan bahasa tingkat tinggi, seperti FORTRAN, COBOL &amp; ALGORITMA</a:t>
          </a:r>
          <a:r>
            <a:rPr lang="id-ID" sz="1800" b="1" dirty="0" smtClean="0">
              <a:latin typeface="Aharoni" pitchFamily="2" charset="-79"/>
              <a:cs typeface="Aharoni" pitchFamily="2" charset="-79"/>
              <a:sym typeface="+mn-ea"/>
            </a:rPr>
            <a:t/>
          </a:r>
          <a:endParaRPr lang="id-ID" sz="1800" b="1" dirty="0" smtClean="0">
            <a:latin typeface="Aharoni" pitchFamily="2" charset="-79"/>
            <a:cs typeface="Aharoni" pitchFamily="2" charset="-79"/>
            <a:sym typeface="+mn-ea"/>
          </a:endParaRPr>
        </a:p>
      </dgm:t>
    </dgm:pt>
    <dgm:pt modelId="{CB2BC400-6FD4-4EE4-815C-BD0BA4CE7A17}" cxnId="{355E1C7F-A5F0-4C67-87E0-DBF6DA0914D7}" type="parTrans">
      <dgm:prSet/>
      <dgm:spPr/>
    </dgm:pt>
    <dgm:pt modelId="{A8CD81DA-D81F-4291-8BD4-5D8DF9489161}" cxnId="{355E1C7F-A5F0-4C67-87E0-DBF6DA0914D7}" type="sibTrans">
      <dgm:prSet/>
      <dgm:spPr/>
    </dgm:pt>
    <dgm:pt modelId="{88BD6846-5E26-430F-A215-FB5A0E7006D8}">
      <dgm:prSet phldr="0" custT="1"/>
      <dgm:spPr/>
      <dgm:t>
        <a:bodyPr vert="horz" wrap="square"/>
        <a:p>
          <a:pPr>
            <a:lnSpc>
              <a:spcPct val="100000"/>
            </a:lnSpc>
            <a:spcBef>
              <a:spcPct val="0"/>
            </a:spcBef>
            <a:spcAft>
              <a:spcPct val="35000"/>
            </a:spcAft>
          </a:pPr>
          <a:r>
            <a:rPr lang="id-ID" sz="2400" b="1" u="sng" dirty="0" smtClean="0">
              <a:latin typeface="Aharoni" pitchFamily="2" charset="-79"/>
              <a:cs typeface="Aharoni" pitchFamily="2" charset="-79"/>
              <a:sym typeface="+mn-ea"/>
            </a:rPr>
            <a:t>Generasi</a:t>
          </a:r>
          <a:r>
            <a:rPr lang="id-ID" sz="2400" b="1" dirty="0" smtClean="0">
              <a:latin typeface="Aharoni" pitchFamily="2" charset="-79"/>
              <a:cs typeface="Aharoni" pitchFamily="2" charset="-79"/>
              <a:sym typeface="+mn-ea"/>
            </a:rPr>
            <a:t> </a:t>
          </a:r>
          <a:r>
            <a:rPr lang="id-ID" sz="2400" b="1" u="sng" dirty="0" smtClean="0">
              <a:latin typeface="Aharoni" pitchFamily="2" charset="-79"/>
              <a:cs typeface="Aharoni" pitchFamily="2" charset="-79"/>
              <a:sym typeface="+mn-ea"/>
            </a:rPr>
            <a:t>Ketiga</a:t>
          </a:r>
          <a:r>
            <a:rPr lang="id-ID" sz="2400" b="1" dirty="0" smtClean="0">
              <a:latin typeface="Aharoni" pitchFamily="2" charset="-79"/>
              <a:cs typeface="Aharoni" pitchFamily="2" charset="-79"/>
              <a:sym typeface="+mn-ea"/>
            </a:rPr>
            <a:t> (1964 – 1970)</a:t>
          </a:r>
          <a:r>
            <a:rPr lang="id-ID" sz="1800" b="1" dirty="0" smtClean="0">
              <a:latin typeface="Aharoni" pitchFamily="2" charset="-79"/>
              <a:cs typeface="Aharoni" pitchFamily="2" charset="-79"/>
              <a:sym typeface="+mn-ea"/>
            </a:rPr>
            <a:t/>
          </a:r>
          <a:endParaRPr lang="id-ID" sz="1800" b="1" dirty="0" smtClean="0">
            <a:latin typeface="Aharoni" pitchFamily="2" charset="-79"/>
            <a:cs typeface="Aharoni" pitchFamily="2" charset="-79"/>
            <a:sym typeface="+mn-ea"/>
          </a:endParaRPr>
        </a:p>
        <a:p>
          <a:pPr>
            <a:lnSpc>
              <a:spcPct val="100000"/>
            </a:lnSpc>
            <a:spcBef>
              <a:spcPct val="0"/>
            </a:spcBef>
            <a:spcAft>
              <a:spcPct val="35000"/>
            </a:spcAft>
          </a:pPr>
          <a:r>
            <a:rPr sz="1800">
              <a:sym typeface="+mn-ea"/>
            </a:rPr>
            <a:t>M</a:t>
          </a:r>
          <a:r>
            <a:rPr lang="id-ID" sz="1800" dirty="0">
              <a:sym typeface="+mn-ea"/>
            </a:rPr>
            <a:t>enggunakan IC (Kumpulan transistor dalam bentuk yang kecil)</a:t>
          </a:r>
          <a:r>
            <a:rPr lang="id-ID" sz="1800" dirty="0"/>
            <a:t/>
          </a:r>
          <a:endParaRPr lang="id-ID" sz="1800" dirty="0"/>
        </a:p>
        <a:p>
          <a:pPr>
            <a:lnSpc>
              <a:spcPct val="100000"/>
            </a:lnSpc>
            <a:spcBef>
              <a:spcPct val="0"/>
            </a:spcBef>
            <a:spcAft>
              <a:spcPct val="35000"/>
            </a:spcAft>
          </a:pPr>
          <a:r>
            <a:rPr sz="1800">
              <a:sym typeface="+mn-ea"/>
            </a:rPr>
            <a:t>I</a:t>
          </a:r>
          <a:r>
            <a:rPr lang="id-ID" sz="1800" dirty="0">
              <a:sym typeface="+mn-ea"/>
            </a:rPr>
            <a:t>nput &amp; Output menggunakan visual display terminal</a:t>
          </a:r>
          <a:endParaRPr lang="id-ID" sz="1800" dirty="0">
            <a:sym typeface="+mn-ea"/>
          </a:endParaRPr>
        </a:p>
        <a:p>
          <a:pPr>
            <a:lnSpc>
              <a:spcPct val="100000"/>
            </a:lnSpc>
            <a:spcBef>
              <a:spcPct val="0"/>
            </a:spcBef>
            <a:spcAft>
              <a:spcPct val="35000"/>
            </a:spcAft>
          </a:pPr>
          <a:r>
            <a:rPr lang="id-ID" sz="1800" dirty="0"/>
            <a:t/>
          </a:r>
          <a:endParaRPr lang="id-ID" sz="1800" dirty="0"/>
        </a:p>
      </dgm:t>
    </dgm:pt>
    <dgm:pt modelId="{7B28202E-E4F8-48DD-BDEA-3325AD197263}" cxnId="{6E5F3D00-6F45-4089-BEED-198512DE65A1}" type="parTrans">
      <dgm:prSet/>
      <dgm:spPr/>
    </dgm:pt>
    <dgm:pt modelId="{56C961D2-9062-4B3E-9787-5A5611C2E361}" cxnId="{6E5F3D00-6F45-4089-BEED-198512DE65A1}" type="sibTrans">
      <dgm:prSet/>
      <dgm:spPr/>
    </dgm:pt>
    <dgm:pt modelId="{23131DDC-A01B-4344-BF1A-BB816EB5AC77}">
      <dgm:prSet phldrT="[Text]" phldr="0" custT="1"/>
      <dgm:spPr/>
      <dgm:t>
        <a:bodyPr vert="horz" wrap="square"/>
        <a:p>
          <a:pPr>
            <a:lnSpc>
              <a:spcPct val="100000"/>
            </a:lnSpc>
            <a:spcBef>
              <a:spcPct val="0"/>
            </a:spcBef>
            <a:spcAft>
              <a:spcPct val="35000"/>
            </a:spcAft>
          </a:pPr>
          <a:r>
            <a:rPr lang="id-ID" sz="2400" b="1" u="sng" dirty="0">
              <a:latin typeface="Aharoni" pitchFamily="2" charset="-79"/>
              <a:cs typeface="Aharoni" pitchFamily="2" charset="-79"/>
              <a:sym typeface="+mn-ea"/>
            </a:rPr>
            <a:t>Generasi</a:t>
          </a:r>
          <a:r>
            <a:rPr lang="id-ID" sz="2400" b="1" dirty="0">
              <a:latin typeface="Aharoni" pitchFamily="2" charset="-79"/>
              <a:cs typeface="Aharoni" pitchFamily="2" charset="-79"/>
              <a:sym typeface="+mn-ea"/>
            </a:rPr>
            <a:t> </a:t>
          </a:r>
          <a:r>
            <a:rPr lang="id-ID" sz="2400" b="1" dirty="0" smtClean="0">
              <a:latin typeface="Aharoni" pitchFamily="2" charset="-79"/>
              <a:cs typeface="Aharoni" pitchFamily="2" charset="-79"/>
              <a:sym typeface="+mn-ea"/>
            </a:rPr>
            <a:t> </a:t>
          </a:r>
          <a:r>
            <a:rPr lang="id-ID" sz="2400" b="1" u="sng" dirty="0" smtClean="0">
              <a:latin typeface="Aharoni" pitchFamily="2" charset="-79"/>
              <a:cs typeface="Aharoni" pitchFamily="2" charset="-79"/>
              <a:sym typeface="+mn-ea"/>
            </a:rPr>
            <a:t>Keempat</a:t>
          </a:r>
          <a:r>
            <a:rPr lang="id-ID" sz="2400" b="1" dirty="0" smtClean="0">
              <a:latin typeface="Aharoni" pitchFamily="2" charset="-79"/>
              <a:cs typeface="Aharoni" pitchFamily="2" charset="-79"/>
              <a:sym typeface="+mn-ea"/>
            </a:rPr>
            <a:t> (Sejak 1970)</a:t>
          </a:r>
          <a:r>
            <a:rPr lang="en-US" sz="2300"/>
            <a:t/>
          </a:r>
          <a:endParaRPr lang="en-US" sz="2300"/>
        </a:p>
      </dgm:t>
    </dgm:pt>
    <dgm:pt modelId="{12FEF91F-8EE0-4AC9-A4D2-80055CFE585C}" cxnId="{0FD31B49-256F-4C9F-8F5A-6DBDF572DC2B}" type="parTrans">
      <dgm:prSet/>
      <dgm:spPr/>
      <dgm:t>
        <a:bodyPr/>
        <a:p>
          <a:endParaRPr lang="en-US"/>
        </a:p>
      </dgm:t>
    </dgm:pt>
    <dgm:pt modelId="{185FD9E9-AAAD-4507-8496-8C5AE802B8F3}" cxnId="{0FD31B49-256F-4C9F-8F5A-6DBDF572DC2B}" type="sibTrans">
      <dgm:prSet/>
      <dgm:spPr/>
      <dgm:t>
        <a:bodyPr/>
        <a:p>
          <a:endParaRPr lang="en-US"/>
        </a:p>
      </dgm:t>
    </dgm:pt>
    <dgm:pt modelId="{B2B0521B-5544-4B26-9167-8BD6D9368DAD}">
      <dgm:prSet phldr="0" custT="1"/>
      <dgm:spPr/>
      <dgm:t>
        <a:bodyPr vert="horz" wrap="square"/>
        <a:p>
          <a:pPr>
            <a:lnSpc>
              <a:spcPct val="100000"/>
            </a:lnSpc>
            <a:spcBef>
              <a:spcPct val="0"/>
            </a:spcBef>
            <a:spcAft>
              <a:spcPct val="15000"/>
            </a:spcAft>
          </a:pPr>
          <a:r>
            <a:rPr lang="id-ID" sz="1700" dirty="0" smtClean="0">
              <a:sym typeface="+mn-ea"/>
            </a:rPr>
            <a:t>Mengecilkan ukuran sirkuit &amp; komponen listrik</a:t>
          </a:r>
          <a:r>
            <a:rPr lang="id-ID" sz="1700" dirty="0" smtClean="0"/>
            <a:t/>
          </a:r>
          <a:endParaRPr lang="id-ID" sz="1700" dirty="0" smtClean="0"/>
        </a:p>
      </dgm:t>
    </dgm:pt>
    <dgm:pt modelId="{E1345D0A-C246-4D1F-B155-F145B2183F8B}" cxnId="{D6EE93FE-412E-4839-99F9-EE79CF90B32C}" type="parTrans">
      <dgm:prSet/>
      <dgm:spPr/>
    </dgm:pt>
    <dgm:pt modelId="{2F242DB6-B393-42F8-A43E-2E345030CA37}" cxnId="{D6EE93FE-412E-4839-99F9-EE79CF90B32C}" type="sibTrans">
      <dgm:prSet/>
      <dgm:spPr/>
    </dgm:pt>
    <dgm:pt modelId="{27E7477D-EE9E-46F5-AB93-9E3F853B585C}">
      <dgm:prSet phldr="0" custT="1"/>
      <dgm:spPr/>
      <dgm:t>
        <a:bodyPr vert="horz" wrap="square"/>
        <a:p>
          <a:pPr>
            <a:lnSpc>
              <a:spcPct val="100000"/>
            </a:lnSpc>
            <a:spcBef>
              <a:spcPct val="0"/>
            </a:spcBef>
            <a:spcAft>
              <a:spcPct val="15000"/>
            </a:spcAft>
          </a:pPr>
          <a:r>
            <a:rPr lang="id-ID" sz="1700" dirty="0" smtClean="0">
              <a:sym typeface="+mn-ea"/>
            </a:rPr>
            <a:t>LSI (Large Scale Integration) </a:t>
          </a:r>
          <a:r>
            <a:rPr lang="id-ID" sz="1700" dirty="0" smtClean="0">
              <a:sym typeface="Wingdings" panose="05000000000000000000" pitchFamily="2" charset="2"/>
            </a:rPr>
            <a:t> pemadatan ratusan komponen dalam 1 chi</a:t>
          </a:r>
          <a:r>
            <a:rPr lang="en-US" altLang="id-ID" sz="1700" dirty="0" smtClean="0">
              <a:sym typeface="Wingdings" panose="05000000000000000000" pitchFamily="2" charset="2"/>
            </a:rPr>
            <a:t>p</a:t>
          </a:r>
          <a:r>
            <a:rPr lang="en-US" altLang="id-ID" sz="1700" dirty="0" smtClean="0">
              <a:sym typeface="Wingdings" panose="05000000000000000000" pitchFamily="2" charset="2"/>
            </a:rPr>
            <a:t/>
          </a:r>
          <a:endParaRPr lang="en-US" altLang="id-ID" sz="1700" dirty="0" smtClean="0">
            <a:sym typeface="Wingdings" panose="05000000000000000000" pitchFamily="2" charset="2"/>
          </a:endParaRPr>
        </a:p>
      </dgm:t>
    </dgm:pt>
    <dgm:pt modelId="{1FE1B676-C5BE-47A7-BFB2-7E8E1A94AA55}" cxnId="{E540D543-09A6-48C2-8203-122E47789E33}" type="parTrans">
      <dgm:prSet/>
      <dgm:spPr/>
    </dgm:pt>
    <dgm:pt modelId="{1D867132-55D6-48BB-83D3-AA526EA4B157}" cxnId="{E540D543-09A6-48C2-8203-122E47789E33}" type="sibTrans">
      <dgm:prSet/>
      <dgm:spPr/>
    </dgm:pt>
    <dgm:pt modelId="{AAD6C221-DD80-42A7-ADB3-2F6C0D7FA118}">
      <dgm:prSet phldrT="[Text]" phldr="0" custT="0"/>
      <dgm:spPr/>
      <dgm:t>
        <a:bodyPr vert="horz" wrap="square"/>
        <a:p>
          <a:pPr>
            <a:lnSpc>
              <a:spcPct val="100000"/>
            </a:lnSpc>
            <a:spcBef>
              <a:spcPct val="0"/>
            </a:spcBef>
            <a:spcAft>
              <a:spcPct val="35000"/>
            </a:spcAft>
          </a:pPr>
          <a:r>
            <a:rPr lang="id-ID" b="1" u="sng" dirty="0" smtClean="0">
              <a:latin typeface="Aharoni" pitchFamily="2" charset="-79"/>
              <a:cs typeface="Aharoni" pitchFamily="2" charset="-79"/>
              <a:sym typeface="+mn-ea"/>
            </a:rPr>
            <a:t>Generasi</a:t>
          </a:r>
          <a:r>
            <a:rPr lang="id-ID" b="1" dirty="0" smtClean="0">
              <a:latin typeface="Aharoni" pitchFamily="2" charset="-79"/>
              <a:cs typeface="Aharoni" pitchFamily="2" charset="-79"/>
              <a:sym typeface="+mn-ea"/>
            </a:rPr>
            <a:t>  </a:t>
          </a:r>
          <a:r>
            <a:rPr lang="id-ID" b="1" u="sng" dirty="0" smtClean="0">
              <a:latin typeface="Aharoni" pitchFamily="2" charset="-79"/>
              <a:cs typeface="Aharoni" pitchFamily="2" charset="-79"/>
              <a:sym typeface="+mn-ea"/>
            </a:rPr>
            <a:t>Kelima</a:t>
          </a:r>
          <a:r>
            <a:rPr lang="en-US"/>
            <a:t/>
          </a:r>
          <a:endParaRPr lang="en-US"/>
        </a:p>
      </dgm:t>
    </dgm:pt>
    <dgm:pt modelId="{358DB283-DA3B-40D5-83BA-EEE6A1F7F1AB}" cxnId="{8F442CAC-3589-421C-9CC7-511EE966AE4B}" type="parTrans">
      <dgm:prSet/>
      <dgm:spPr/>
      <dgm:t>
        <a:bodyPr/>
        <a:p>
          <a:endParaRPr lang="en-US"/>
        </a:p>
      </dgm:t>
    </dgm:pt>
    <dgm:pt modelId="{D69A2F7E-A0DD-4385-AB14-80EBD0482338}" cxnId="{8F442CAC-3589-421C-9CC7-511EE966AE4B}" type="sibTrans">
      <dgm:prSet/>
      <dgm:spPr/>
      <dgm:t>
        <a:bodyPr/>
        <a:p>
          <a:endParaRPr lang="en-US"/>
        </a:p>
      </dgm:t>
    </dgm:pt>
    <dgm:pt modelId="{A944CCA1-9FB5-4093-86A8-89045A44E778}" type="pres">
      <dgm:prSet presAssocID="{ACC000F8-565F-47C8-934D-04C4161F3991}" presName="Name0" presStyleCnt="0">
        <dgm:presLayoutVars>
          <dgm:dir/>
          <dgm:resizeHandles val="exact"/>
        </dgm:presLayoutVars>
      </dgm:prSet>
      <dgm:spPr/>
    </dgm:pt>
    <dgm:pt modelId="{8A0A2265-FBC1-4B12-98E0-7D91387047CB}" type="pres">
      <dgm:prSet presAssocID="{B35DC22E-F108-4B3B-9710-DB9DE75343ED}" presName="node" presStyleLbl="node1" presStyleIdx="0" presStyleCnt="5">
        <dgm:presLayoutVars>
          <dgm:bulletEnabled val="1"/>
        </dgm:presLayoutVars>
      </dgm:prSet>
      <dgm:spPr/>
    </dgm:pt>
    <dgm:pt modelId="{0EBC7ECC-B294-4427-ABE7-478E5559C6EE}" type="pres">
      <dgm:prSet presAssocID="{AE268020-85A8-42C2-B5CC-9F1AA3B5FF0D}" presName="sibTrans" presStyleCnt="0"/>
      <dgm:spPr/>
    </dgm:pt>
    <dgm:pt modelId="{E756C87A-E333-4C5B-9CD3-9F05CA8F39A5}" type="pres">
      <dgm:prSet presAssocID="{4BAB5BC5-A26B-414A-B998-9BD76AEC5E40}" presName="node" presStyleLbl="node1" presStyleIdx="1" presStyleCnt="5">
        <dgm:presLayoutVars>
          <dgm:bulletEnabled val="1"/>
        </dgm:presLayoutVars>
      </dgm:prSet>
      <dgm:spPr/>
    </dgm:pt>
    <dgm:pt modelId="{50901630-909A-4DAA-A14E-70DD49C128A4}" type="pres">
      <dgm:prSet presAssocID="{A8CD81DA-D81F-4291-8BD4-5D8DF9489161}" presName="sibTrans" presStyleCnt="0"/>
      <dgm:spPr/>
    </dgm:pt>
    <dgm:pt modelId="{8C487A6D-B094-4F32-A0B0-F48D15D83B9E}" type="pres">
      <dgm:prSet presAssocID="{88BD6846-5E26-430F-A215-FB5A0E7006D8}" presName="node" presStyleLbl="node1" presStyleIdx="2" presStyleCnt="5">
        <dgm:presLayoutVars>
          <dgm:bulletEnabled val="1"/>
        </dgm:presLayoutVars>
      </dgm:prSet>
      <dgm:spPr/>
    </dgm:pt>
    <dgm:pt modelId="{4C1D144D-5E9E-4BF6-B48B-F63ED4B3FC19}" type="pres">
      <dgm:prSet presAssocID="{56C961D2-9062-4B3E-9787-5A5611C2E361}" presName="sibTrans" presStyleCnt="0"/>
      <dgm:spPr/>
    </dgm:pt>
    <dgm:pt modelId="{5CD5B18C-5B5C-41F1-969F-468111D317DF}" type="pres">
      <dgm:prSet presAssocID="{23131DDC-A01B-4344-BF1A-BB816EB5AC77}" presName="node" presStyleLbl="node1" presStyleIdx="3" presStyleCnt="5">
        <dgm:presLayoutVars>
          <dgm:bulletEnabled val="1"/>
        </dgm:presLayoutVars>
      </dgm:prSet>
      <dgm:spPr/>
    </dgm:pt>
    <dgm:pt modelId="{2D730973-E442-4361-B2A7-2FE0B894A1F4}" type="pres">
      <dgm:prSet presAssocID="{185FD9E9-AAAD-4507-8496-8C5AE802B8F3}" presName="sibTrans" presStyleCnt="0"/>
      <dgm:spPr/>
    </dgm:pt>
    <dgm:pt modelId="{52D58EB8-4BA0-4252-B53D-2EF30D5347E3}" type="pres">
      <dgm:prSet presAssocID="{AAD6C221-DD80-42A7-ADB3-2F6C0D7FA118}" presName="node" presStyleLbl="node1" presStyleIdx="4" presStyleCnt="5">
        <dgm:presLayoutVars>
          <dgm:bulletEnabled val="1"/>
        </dgm:presLayoutVars>
      </dgm:prSet>
      <dgm:spPr/>
    </dgm:pt>
  </dgm:ptLst>
  <dgm:cxnLst>
    <dgm:cxn modelId="{2B15D25C-F669-4202-8959-7A61BE21D5B4}" srcId="{ACC000F8-565F-47C8-934D-04C4161F3991}" destId="{B35DC22E-F108-4B3B-9710-DB9DE75343ED}" srcOrd="0" destOrd="0" parTransId="{EBB93E41-453D-43F8-A2E3-A239D5DD76EF}" sibTransId="{AE268020-85A8-42C2-B5CC-9F1AA3B5FF0D}"/>
    <dgm:cxn modelId="{CBB33A93-4DD5-4FE7-A989-361D28D121E6}" srcId="{B35DC22E-F108-4B3B-9710-DB9DE75343ED}" destId="{196192BB-E0B6-4A4B-BEF5-ECF6BE49C419}" srcOrd="0" destOrd="0" parTransId="{7989AE7F-03C8-4117-96A5-7351BAC9926A}" sibTransId="{CB7024F1-0524-4CCB-B959-8DA69EEB0B43}"/>
    <dgm:cxn modelId="{355E1C7F-A5F0-4C67-87E0-DBF6DA0914D7}" srcId="{ACC000F8-565F-47C8-934D-04C4161F3991}" destId="{4BAB5BC5-A26B-414A-B998-9BD76AEC5E40}" srcOrd="1" destOrd="0" parTransId="{CB2BC400-6FD4-4EE4-815C-BD0BA4CE7A17}" sibTransId="{A8CD81DA-D81F-4291-8BD4-5D8DF9489161}"/>
    <dgm:cxn modelId="{6E5F3D00-6F45-4089-BEED-198512DE65A1}" srcId="{ACC000F8-565F-47C8-934D-04C4161F3991}" destId="{88BD6846-5E26-430F-A215-FB5A0E7006D8}" srcOrd="2" destOrd="0" parTransId="{7B28202E-E4F8-48DD-BDEA-3325AD197263}" sibTransId="{56C961D2-9062-4B3E-9787-5A5611C2E361}"/>
    <dgm:cxn modelId="{0FD31B49-256F-4C9F-8F5A-6DBDF572DC2B}" srcId="{ACC000F8-565F-47C8-934D-04C4161F3991}" destId="{23131DDC-A01B-4344-BF1A-BB816EB5AC77}" srcOrd="3" destOrd="0" parTransId="{12FEF91F-8EE0-4AC9-A4D2-80055CFE585C}" sibTransId="{185FD9E9-AAAD-4507-8496-8C5AE802B8F3}"/>
    <dgm:cxn modelId="{D6EE93FE-412E-4839-99F9-EE79CF90B32C}" srcId="{23131DDC-A01B-4344-BF1A-BB816EB5AC77}" destId="{B2B0521B-5544-4B26-9167-8BD6D9368DAD}" srcOrd="0" destOrd="3" parTransId="{E1345D0A-C246-4D1F-B155-F145B2183F8B}" sibTransId="{2F242DB6-B393-42F8-A43E-2E345030CA37}"/>
    <dgm:cxn modelId="{E540D543-09A6-48C2-8203-122E47789E33}" srcId="{23131DDC-A01B-4344-BF1A-BB816EB5AC77}" destId="{27E7477D-EE9E-46F5-AB93-9E3F853B585C}" srcOrd="1" destOrd="3" parTransId="{1FE1B676-C5BE-47A7-BFB2-7E8E1A94AA55}" sibTransId="{1D867132-55D6-48BB-83D3-AA526EA4B157}"/>
    <dgm:cxn modelId="{8F442CAC-3589-421C-9CC7-511EE966AE4B}" srcId="{ACC000F8-565F-47C8-934D-04C4161F3991}" destId="{AAD6C221-DD80-42A7-ADB3-2F6C0D7FA118}" srcOrd="4" destOrd="0" parTransId="{358DB283-DA3B-40D5-83BA-EEE6A1F7F1AB}" sibTransId="{D69A2F7E-A0DD-4385-AB14-80EBD0482338}"/>
    <dgm:cxn modelId="{7C9C6A60-06FD-486B-BAF4-B5514F69C0C1}" type="presOf" srcId="{ACC000F8-565F-47C8-934D-04C4161F3991}" destId="{A944CCA1-9FB5-4093-86A8-89045A44E778}" srcOrd="0" destOrd="0" presId="urn:microsoft.com/office/officeart/2005/8/layout/hList6"/>
    <dgm:cxn modelId="{3E83FDB0-85DC-40E1-BC7A-338B03355FFD}" type="presParOf" srcId="{A944CCA1-9FB5-4093-86A8-89045A44E778}" destId="{8A0A2265-FBC1-4B12-98E0-7D91387047CB}" srcOrd="0" destOrd="0" presId="urn:microsoft.com/office/officeart/2005/8/layout/hList6"/>
    <dgm:cxn modelId="{0340B48B-1DC5-4485-A0F4-FA9D5A7B4AF2}" type="presOf" srcId="{B35DC22E-F108-4B3B-9710-DB9DE75343ED}" destId="{8A0A2265-FBC1-4B12-98E0-7D91387047CB}" srcOrd="0" destOrd="0" presId="urn:microsoft.com/office/officeart/2005/8/layout/hList6"/>
    <dgm:cxn modelId="{D6F55B84-D1D9-43D6-B4B3-BCCF41B65419}" type="presOf" srcId="{196192BB-E0B6-4A4B-BEF5-ECF6BE49C419}" destId="{8A0A2265-FBC1-4B12-98E0-7D91387047CB}" srcOrd="0" destOrd="1" presId="urn:microsoft.com/office/officeart/2005/8/layout/hList6"/>
    <dgm:cxn modelId="{6DDA0100-5BEC-4F4B-B50C-163A198B5239}" type="presParOf" srcId="{A944CCA1-9FB5-4093-86A8-89045A44E778}" destId="{0EBC7ECC-B294-4427-ABE7-478E5559C6EE}" srcOrd="1" destOrd="0" presId="urn:microsoft.com/office/officeart/2005/8/layout/hList6"/>
    <dgm:cxn modelId="{82311D89-FEB6-4E98-80A6-A0930F1F8AC6}" type="presParOf" srcId="{A944CCA1-9FB5-4093-86A8-89045A44E778}" destId="{E756C87A-E333-4C5B-9CD3-9F05CA8F39A5}" srcOrd="2" destOrd="0" presId="urn:microsoft.com/office/officeart/2005/8/layout/hList6"/>
    <dgm:cxn modelId="{88020FD3-3069-4182-AFE9-6ADE6D03B008}" type="presOf" srcId="{4BAB5BC5-A26B-414A-B998-9BD76AEC5E40}" destId="{E756C87A-E333-4C5B-9CD3-9F05CA8F39A5}" srcOrd="0" destOrd="0" presId="urn:microsoft.com/office/officeart/2005/8/layout/hList6"/>
    <dgm:cxn modelId="{157F04F9-4C05-4DC2-BF0F-B87268817CD1}" type="presParOf" srcId="{A944CCA1-9FB5-4093-86A8-89045A44E778}" destId="{50901630-909A-4DAA-A14E-70DD49C128A4}" srcOrd="3" destOrd="0" presId="urn:microsoft.com/office/officeart/2005/8/layout/hList6"/>
    <dgm:cxn modelId="{9D4BA3A9-CE5F-49BD-B01E-2DEF98508A4C}" type="presParOf" srcId="{A944CCA1-9FB5-4093-86A8-89045A44E778}" destId="{8C487A6D-B094-4F32-A0B0-F48D15D83B9E}" srcOrd="4" destOrd="0" presId="urn:microsoft.com/office/officeart/2005/8/layout/hList6"/>
    <dgm:cxn modelId="{336EE17C-42EE-44DF-8DD0-C768D15634F7}" type="presOf" srcId="{88BD6846-5E26-430F-A215-FB5A0E7006D8}" destId="{8C487A6D-B094-4F32-A0B0-F48D15D83B9E}" srcOrd="0" destOrd="0" presId="urn:microsoft.com/office/officeart/2005/8/layout/hList6"/>
    <dgm:cxn modelId="{520FB10E-9450-45BD-83CA-CCCA35E86226}" type="presParOf" srcId="{A944CCA1-9FB5-4093-86A8-89045A44E778}" destId="{4C1D144D-5E9E-4BF6-B48B-F63ED4B3FC19}" srcOrd="5" destOrd="0" presId="urn:microsoft.com/office/officeart/2005/8/layout/hList6"/>
    <dgm:cxn modelId="{2179AE03-4119-459A-AE72-16F5E1F68AFD}" type="presParOf" srcId="{A944CCA1-9FB5-4093-86A8-89045A44E778}" destId="{5CD5B18C-5B5C-41F1-969F-468111D317DF}" srcOrd="6" destOrd="0" presId="urn:microsoft.com/office/officeart/2005/8/layout/hList6"/>
    <dgm:cxn modelId="{A4FDC876-D040-4AE3-81DC-E28BD8BBA0BA}" type="presOf" srcId="{23131DDC-A01B-4344-BF1A-BB816EB5AC77}" destId="{5CD5B18C-5B5C-41F1-969F-468111D317DF}" srcOrd="0" destOrd="0" presId="urn:microsoft.com/office/officeart/2005/8/layout/hList6"/>
    <dgm:cxn modelId="{5D845AEB-C3DF-477C-ACD0-21985915F459}" type="presOf" srcId="{B2B0521B-5544-4B26-9167-8BD6D9368DAD}" destId="{5CD5B18C-5B5C-41F1-969F-468111D317DF}" srcOrd="0" destOrd="1" presId="urn:microsoft.com/office/officeart/2005/8/layout/hList6"/>
    <dgm:cxn modelId="{31267C73-E4EF-47ED-82AC-C7B9340B1651}" type="presOf" srcId="{27E7477D-EE9E-46F5-AB93-9E3F853B585C}" destId="{5CD5B18C-5B5C-41F1-969F-468111D317DF}" srcOrd="0" destOrd="2" presId="urn:microsoft.com/office/officeart/2005/8/layout/hList6"/>
    <dgm:cxn modelId="{0DF6C5ED-47D8-4BEE-908E-0B99E6BF9B70}" type="presParOf" srcId="{A944CCA1-9FB5-4093-86A8-89045A44E778}" destId="{2D730973-E442-4361-B2A7-2FE0B894A1F4}" srcOrd="7" destOrd="0" presId="urn:microsoft.com/office/officeart/2005/8/layout/hList6"/>
    <dgm:cxn modelId="{1D0485D4-8AEF-4CA4-A071-E43CC28D54CF}" type="presParOf" srcId="{A944CCA1-9FB5-4093-86A8-89045A44E778}" destId="{52D58EB8-4BA0-4252-B53D-2EF30D5347E3}" srcOrd="8" destOrd="0" presId="urn:microsoft.com/office/officeart/2005/8/layout/hList6"/>
    <dgm:cxn modelId="{F265B218-2D67-4235-A585-44A9CE3012D2}" type="presOf" srcId="{AAD6C221-DD80-42A7-ADB3-2F6C0D7FA118}" destId="{52D58EB8-4BA0-4252-B53D-2EF30D5347E3}"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2B458C-BC40-45A6-8A19-CA6B6A1A4FE2}" type="doc">
      <dgm:prSet loTypeId="urn:microsoft.com/office/officeart/2005/8/layout/vList6" loCatId="process" qsTypeId="urn:microsoft.com/office/officeart/2005/8/quickstyle/simple1" qsCatId="simple" csTypeId="urn:microsoft.com/office/officeart/2005/8/colors/accent1_2" csCatId="accent1" phldr="0"/>
      <dgm:spPr/>
      <dgm:t>
        <a:bodyPr/>
        <a:p>
          <a:endParaRPr lang="en-US"/>
        </a:p>
      </dgm:t>
    </dgm:pt>
    <dgm:pt modelId="{49A999F3-5393-483C-B555-B31850A91A85}">
      <dgm:prSet phldrT="[Text]" phldr="0" custT="0"/>
      <dgm:spPr/>
      <dgm:t>
        <a:bodyPr vert="horz" wrap="square"/>
        <a:p>
          <a:pPr>
            <a:lnSpc>
              <a:spcPct val="100000"/>
            </a:lnSpc>
            <a:spcBef>
              <a:spcPct val="0"/>
            </a:spcBef>
            <a:spcAft>
              <a:spcPct val="35000"/>
            </a:spcAft>
          </a:pPr>
          <a:r>
            <a:rPr lang="en-US">
              <a:sym typeface="+mn-ea"/>
            </a:rPr>
            <a:t>mengembalikan file kena ransomware</a:t>
          </a:r>
          <a:r>
            <a:rPr lang="en-US"/>
            <a:t/>
          </a:r>
          <a:endParaRPr lang="en-US"/>
        </a:p>
        <a:p>
          <a:pPr>
            <a:lnSpc>
              <a:spcPct val="100000"/>
            </a:lnSpc>
            <a:spcBef>
              <a:spcPct val="0"/>
            </a:spcBef>
            <a:spcAft>
              <a:spcPct val="35000"/>
            </a:spcAft>
          </a:pPr>
          <a:r>
            <a:rPr lang="en-US">
              <a:sym typeface="+mn-ea"/>
            </a:rPr>
            <a:t>https://noransom.kaspersky.com</a:t>
          </a:r>
          <a:r>
            <a:rPr lang="en-US"/>
            <a:t/>
          </a:r>
          <a:endParaRPr lang="en-US"/>
        </a:p>
      </dgm:t>
    </dgm:pt>
    <dgm:pt modelId="{360286A8-D7B4-4F6A-95E0-0BEA70FFD800}" cxnId="{8846D029-2833-4A3E-9E23-17C112BBF12F}" type="parTrans">
      <dgm:prSet/>
      <dgm:spPr/>
      <dgm:t>
        <a:bodyPr/>
        <a:p>
          <a:endParaRPr lang="en-US"/>
        </a:p>
      </dgm:t>
    </dgm:pt>
    <dgm:pt modelId="{92A4D751-D9B2-4592-908C-8D7C3757D80D}" cxnId="{8846D029-2833-4A3E-9E23-17C112BBF12F}" type="sibTrans">
      <dgm:prSet/>
      <dgm:spPr/>
      <dgm:t>
        <a:bodyPr/>
        <a:p>
          <a:endParaRPr lang="en-US"/>
        </a:p>
      </dgm:t>
    </dgm:pt>
    <dgm:pt modelId="{7F907CF2-C614-4A82-ADF2-97BD3FFB2791}">
      <dgm:prSet phldrT="[Text]" phldr="0" custT="0"/>
      <dgm:spPr/>
      <dgm:t>
        <a:bodyPr vert="horz" wrap="square"/>
        <a:p>
          <a:pPr>
            <a:lnSpc>
              <a:spcPct val="100000"/>
            </a:lnSpc>
            <a:spcBef>
              <a:spcPct val="0"/>
            </a:spcBef>
            <a:spcAft>
              <a:spcPct val="15000"/>
            </a:spcAft>
          </a:pPr>
          <a:r>
            <a:rPr lang="en-US"/>
            <a:t>Masih memerlukan aplikasi recovery untuk mengembalikan file secara utuh</a:t>
          </a:r>
          <a:endParaRPr lang="en-US"/>
        </a:p>
      </dgm:t>
    </dgm:pt>
    <dgm:pt modelId="{0EA976F2-894F-4D09-9DA9-F01DF9CB3F1F}" cxnId="{F4D43576-811E-43AA-B65B-2F820A8BB97B}" type="parTrans">
      <dgm:prSet/>
      <dgm:spPr/>
      <dgm:t>
        <a:bodyPr/>
        <a:p>
          <a:endParaRPr lang="en-US"/>
        </a:p>
      </dgm:t>
    </dgm:pt>
    <dgm:pt modelId="{CB91B726-F4DE-441F-A2BD-87D81E8EBE31}" cxnId="{F4D43576-811E-43AA-B65B-2F820A8BB97B}" type="sibTrans">
      <dgm:prSet/>
      <dgm:spPr/>
      <dgm:t>
        <a:bodyPr/>
        <a:p>
          <a:endParaRPr lang="en-US"/>
        </a:p>
      </dgm:t>
    </dgm:pt>
    <dgm:pt modelId="{D53B822D-A009-433B-9C42-C9E48F2382E5}">
      <dgm:prSet phldrT="[Text]" phldr="0" custT="0"/>
      <dgm:spPr/>
      <dgm:t>
        <a:bodyPr vert="horz" wrap="square"/>
        <a:p>
          <a:pPr>
            <a:lnSpc>
              <a:spcPct val="100000"/>
            </a:lnSpc>
            <a:spcBef>
              <a:spcPct val="0"/>
            </a:spcBef>
            <a:spcAft>
              <a:spcPct val="35000"/>
            </a:spcAft>
          </a:pPr>
          <a:r>
            <a:rPr lang="en-US">
              <a:sym typeface="+mn-ea"/>
            </a:rPr>
            <a:t>Aplikasi Burning iso</a:t>
          </a:r>
          <a:r>
            <a:rPr lang="en-US"/>
            <a:t/>
          </a:r>
          <a:endParaRPr lang="en-US"/>
        </a:p>
        <a:p>
          <a:pPr>
            <a:lnSpc>
              <a:spcPct val="100000"/>
            </a:lnSpc>
            <a:spcBef>
              <a:spcPct val="0"/>
            </a:spcBef>
            <a:spcAft>
              <a:spcPct val="35000"/>
            </a:spcAft>
          </a:pPr>
          <a:r>
            <a:rPr lang="en-US">
              <a:sym typeface="+mn-ea"/>
            </a:rPr>
            <a:t>Ashampoo Burning Studio.</a:t>
          </a:r>
          <a:r>
            <a:rPr lang="en-US"/>
            <a:t/>
          </a:r>
          <a:endParaRPr lang="en-US"/>
        </a:p>
        <a:p>
          <a:pPr>
            <a:lnSpc>
              <a:spcPct val="100000"/>
            </a:lnSpc>
            <a:spcBef>
              <a:spcPct val="0"/>
            </a:spcBef>
            <a:spcAft>
              <a:spcPct val="35000"/>
            </a:spcAft>
          </a:pPr>
          <a:r>
            <a:rPr lang="en-US">
              <a:sym typeface="+mn-ea"/>
            </a:rPr>
            <a:t>Nero.</a:t>
          </a:r>
          <a:r>
            <a:rPr lang="en-US"/>
            <a:t/>
          </a:r>
          <a:endParaRPr lang="en-US"/>
        </a:p>
        <a:p>
          <a:pPr>
            <a:lnSpc>
              <a:spcPct val="100000"/>
            </a:lnSpc>
            <a:spcBef>
              <a:spcPct val="0"/>
            </a:spcBef>
            <a:spcAft>
              <a:spcPct val="35000"/>
            </a:spcAft>
          </a:pPr>
          <a:r>
            <a:rPr lang="en-US">
              <a:sym typeface="+mn-ea"/>
            </a:rPr>
            <a:t>ImgBurn.</a:t>
          </a:r>
          <a:r>
            <a:rPr lang="en-US"/>
            <a:t/>
          </a:r>
          <a:endParaRPr lang="en-US"/>
        </a:p>
        <a:p>
          <a:pPr>
            <a:lnSpc>
              <a:spcPct val="100000"/>
            </a:lnSpc>
            <a:spcBef>
              <a:spcPct val="0"/>
            </a:spcBef>
            <a:spcAft>
              <a:spcPct val="35000"/>
            </a:spcAft>
          </a:pPr>
          <a:r>
            <a:rPr lang="en-US">
              <a:sym typeface="+mn-ea"/>
            </a:rPr>
            <a:t>CDBurnerXP.</a:t>
          </a:r>
          <a:r>
            <a:rPr lang="en-US"/>
            <a:t/>
          </a:r>
          <a:endParaRPr lang="en-US"/>
        </a:p>
        <a:p>
          <a:pPr>
            <a:lnSpc>
              <a:spcPct val="100000"/>
            </a:lnSpc>
            <a:spcBef>
              <a:spcPct val="0"/>
            </a:spcBef>
            <a:spcAft>
              <a:spcPct val="35000"/>
            </a:spcAft>
          </a:pPr>
          <a:r>
            <a:rPr lang="en-US">
              <a:sym typeface="+mn-ea"/>
            </a:rPr>
            <a:t> Active ISO Burner.</a:t>
          </a:r>
          <a:r>
            <a:rPr lang="en-US"/>
            <a:t/>
          </a:r>
          <a:endParaRPr lang="en-US"/>
        </a:p>
        <a:p>
          <a:pPr>
            <a:lnSpc>
              <a:spcPct val="100000"/>
            </a:lnSpc>
            <a:spcBef>
              <a:spcPct val="0"/>
            </a:spcBef>
            <a:spcAft>
              <a:spcPct val="35000"/>
            </a:spcAft>
          </a:pPr>
          <a:r>
            <a:rPr lang="en-US">
              <a:sym typeface="+mn-ea"/>
            </a:rPr>
            <a:t> Power ISO.</a:t>
          </a:r>
          <a:r>
            <a:rPr lang="en-US"/>
            <a:t/>
          </a:r>
          <a:endParaRPr lang="en-US"/>
        </a:p>
        <a:p>
          <a:pPr>
            <a:lnSpc>
              <a:spcPct val="100000"/>
            </a:lnSpc>
            <a:spcBef>
              <a:spcPct val="0"/>
            </a:spcBef>
            <a:spcAft>
              <a:spcPct val="35000"/>
            </a:spcAft>
          </a:pPr>
          <a:r>
            <a:rPr lang="en-US">
              <a:sym typeface="+mn-ea"/>
            </a:rPr>
            <a:t> Ultimate CD/DVD Burner.</a:t>
          </a:r>
          <a:r>
            <a:rPr lang="en-US"/>
            <a:t/>
          </a:r>
          <a:endParaRPr lang="en-US"/>
        </a:p>
        <a:p>
          <a:pPr>
            <a:lnSpc>
              <a:spcPct val="100000"/>
            </a:lnSpc>
            <a:spcBef>
              <a:spcPct val="0"/>
            </a:spcBef>
            <a:spcAft>
              <a:spcPct val="35000"/>
            </a:spcAft>
          </a:pPr>
          <a:r>
            <a:rPr lang="en-US">
              <a:sym typeface="+mn-ea"/>
            </a:rPr>
            <a:t>Universal USB</a:t>
          </a:r>
          <a:r>
            <a:rPr lang="en-US"/>
            <a:t/>
          </a:r>
          <a:endParaRPr lang="en-US"/>
        </a:p>
      </dgm:t>
    </dgm:pt>
    <dgm:pt modelId="{361BB1B2-26C4-418D-AA7E-3BCE179F9189}" cxnId="{ED09F9F1-8E17-4A8D-A8F1-972EDA7E5983}" type="parTrans">
      <dgm:prSet/>
      <dgm:spPr/>
      <dgm:t>
        <a:bodyPr/>
        <a:p>
          <a:endParaRPr lang="en-US"/>
        </a:p>
      </dgm:t>
    </dgm:pt>
    <dgm:pt modelId="{C9F3669F-E7CC-4682-80C6-69739008D0D8}" cxnId="{ED09F9F1-8E17-4A8D-A8F1-972EDA7E5983}" type="sibTrans">
      <dgm:prSet/>
      <dgm:spPr/>
      <dgm:t>
        <a:bodyPr/>
        <a:p>
          <a:endParaRPr lang="en-US"/>
        </a:p>
      </dgm:t>
    </dgm:pt>
    <dgm:pt modelId="{C4696398-B485-4CE9-B3C3-1089FF303198}">
      <dgm:prSet phldrT="[Text]" phldr="0" custT="0"/>
      <dgm:spPr/>
      <dgm:t>
        <a:bodyPr vert="horz" wrap="square"/>
        <a:p>
          <a:pPr>
            <a:lnSpc>
              <a:spcPct val="100000"/>
            </a:lnSpc>
            <a:spcBef>
              <a:spcPct val="0"/>
            </a:spcBef>
            <a:spcAft>
              <a:spcPct val="15000"/>
            </a:spcAft>
          </a:pPr>
          <a:r>
            <a:rPr lang="en-US"/>
            <a:t>burning iso yg berada dibawah OS aplikasi terinstall</a:t>
          </a:r>
          <a:endParaRPr lang="en-US"/>
        </a:p>
      </dgm:t>
    </dgm:pt>
    <dgm:pt modelId="{E07C9789-4E0E-406A-8FCA-1EE4D0B57505}" cxnId="{81B86A7B-2B2E-49BD-A618-6A093FF7105F}" type="parTrans">
      <dgm:prSet/>
      <dgm:spPr/>
      <dgm:t>
        <a:bodyPr/>
        <a:p>
          <a:endParaRPr lang="en-US"/>
        </a:p>
      </dgm:t>
    </dgm:pt>
    <dgm:pt modelId="{27923DB6-8ECC-4047-B109-447748AE2B33}" cxnId="{81B86A7B-2B2E-49BD-A618-6A093FF7105F}" type="sibTrans">
      <dgm:prSet/>
      <dgm:spPr/>
      <dgm:t>
        <a:bodyPr/>
        <a:p>
          <a:endParaRPr lang="en-US"/>
        </a:p>
      </dgm:t>
    </dgm:pt>
    <dgm:pt modelId="{2EF8B422-C6FF-4D6D-9EC0-E16AF08EB397}" type="pres">
      <dgm:prSet presAssocID="{892B458C-BC40-45A6-8A19-CA6B6A1A4FE2}" presName="Name0" presStyleCnt="0">
        <dgm:presLayoutVars>
          <dgm:dir/>
          <dgm:animLvl val="lvl"/>
          <dgm:resizeHandles/>
        </dgm:presLayoutVars>
      </dgm:prSet>
      <dgm:spPr/>
    </dgm:pt>
    <dgm:pt modelId="{20267F05-5909-4E72-A4A6-FE38F950F91F}" type="pres">
      <dgm:prSet presAssocID="{49A999F3-5393-483C-B555-B31850A91A85}" presName="linNode" presStyleCnt="0"/>
      <dgm:spPr/>
    </dgm:pt>
    <dgm:pt modelId="{3E5C28D6-E517-43C8-8FB4-28F9D62E9CD5}" type="pres">
      <dgm:prSet presAssocID="{49A999F3-5393-483C-B555-B31850A91A85}" presName="parentShp" presStyleLbl="node1" presStyleIdx="0" presStyleCnt="2">
        <dgm:presLayoutVars>
          <dgm:bulletEnabled val="1"/>
        </dgm:presLayoutVars>
      </dgm:prSet>
      <dgm:spPr/>
    </dgm:pt>
    <dgm:pt modelId="{F64336A0-5BD4-4828-88F4-EACF259256AA}" type="pres">
      <dgm:prSet presAssocID="{49A999F3-5393-483C-B555-B31850A91A85}" presName="childShp" presStyleLbl="bgAccFollowNode1" presStyleIdx="0" presStyleCnt="2">
        <dgm:presLayoutVars>
          <dgm:bulletEnabled val="1"/>
        </dgm:presLayoutVars>
      </dgm:prSet>
      <dgm:spPr/>
    </dgm:pt>
    <dgm:pt modelId="{E62BF8D4-3AB1-463D-B5AE-DC2A3D7487A9}" type="pres">
      <dgm:prSet presAssocID="{92A4D751-D9B2-4592-908C-8D7C3757D80D}" presName="spacing" presStyleCnt="0"/>
      <dgm:spPr/>
    </dgm:pt>
    <dgm:pt modelId="{E9E12816-E339-4F6D-9BA6-4A75C59F9032}" type="pres">
      <dgm:prSet presAssocID="{D53B822D-A009-433B-9C42-C9E48F2382E5}" presName="linNode" presStyleCnt="0"/>
      <dgm:spPr/>
    </dgm:pt>
    <dgm:pt modelId="{5374CFFA-4AFA-4C8B-A17E-2A83A494C838}" type="pres">
      <dgm:prSet presAssocID="{D53B822D-A009-433B-9C42-C9E48F2382E5}" presName="parentShp" presStyleLbl="node1" presStyleIdx="1" presStyleCnt="2">
        <dgm:presLayoutVars>
          <dgm:bulletEnabled val="1"/>
        </dgm:presLayoutVars>
      </dgm:prSet>
      <dgm:spPr/>
    </dgm:pt>
    <dgm:pt modelId="{D74634E7-CFBB-41DF-86D8-912CF6A570D6}" type="pres">
      <dgm:prSet presAssocID="{D53B822D-A009-433B-9C42-C9E48F2382E5}" presName="childShp" presStyleLbl="bgAccFollowNode1" presStyleIdx="1" presStyleCnt="2">
        <dgm:presLayoutVars>
          <dgm:bulletEnabled val="1"/>
        </dgm:presLayoutVars>
      </dgm:prSet>
      <dgm:spPr/>
    </dgm:pt>
  </dgm:ptLst>
  <dgm:cxnLst>
    <dgm:cxn modelId="{8846D029-2833-4A3E-9E23-17C112BBF12F}" srcId="{892B458C-BC40-45A6-8A19-CA6B6A1A4FE2}" destId="{49A999F3-5393-483C-B555-B31850A91A85}" srcOrd="0" destOrd="0" parTransId="{360286A8-D7B4-4F6A-95E0-0BEA70FFD800}" sibTransId="{92A4D751-D9B2-4592-908C-8D7C3757D80D}"/>
    <dgm:cxn modelId="{F4D43576-811E-43AA-B65B-2F820A8BB97B}" srcId="{49A999F3-5393-483C-B555-B31850A91A85}" destId="{7F907CF2-C614-4A82-ADF2-97BD3FFB2791}" srcOrd="0" destOrd="0" parTransId="{0EA976F2-894F-4D09-9DA9-F01DF9CB3F1F}" sibTransId="{CB91B726-F4DE-441F-A2BD-87D81E8EBE31}"/>
    <dgm:cxn modelId="{ED09F9F1-8E17-4A8D-A8F1-972EDA7E5983}" srcId="{892B458C-BC40-45A6-8A19-CA6B6A1A4FE2}" destId="{D53B822D-A009-433B-9C42-C9E48F2382E5}" srcOrd="1" destOrd="0" parTransId="{361BB1B2-26C4-418D-AA7E-3BCE179F9189}" sibTransId="{C9F3669F-E7CC-4682-80C6-69739008D0D8}"/>
    <dgm:cxn modelId="{81B86A7B-2B2E-49BD-A618-6A093FF7105F}" srcId="{D53B822D-A009-433B-9C42-C9E48F2382E5}" destId="{C4696398-B485-4CE9-B3C3-1089FF303198}" srcOrd="0" destOrd="1" parTransId="{E07C9789-4E0E-406A-8FCA-1EE4D0B57505}" sibTransId="{27923DB6-8ECC-4047-B109-447748AE2B33}"/>
    <dgm:cxn modelId="{7F5B2350-0F73-4756-8334-732CD58FF206}" type="presOf" srcId="{892B458C-BC40-45A6-8A19-CA6B6A1A4FE2}" destId="{2EF8B422-C6FF-4D6D-9EC0-E16AF08EB397}" srcOrd="0" destOrd="0" presId="urn:microsoft.com/office/officeart/2005/8/layout/vList6"/>
    <dgm:cxn modelId="{6BC47A32-1890-4ACC-8290-FC17B9F903E3}" type="presParOf" srcId="{2EF8B422-C6FF-4D6D-9EC0-E16AF08EB397}" destId="{20267F05-5909-4E72-A4A6-FE38F950F91F}" srcOrd="0" destOrd="0" presId="urn:microsoft.com/office/officeart/2005/8/layout/vList6"/>
    <dgm:cxn modelId="{BDC0AA36-7A14-4ACF-893B-624E9A7675C7}" type="presParOf" srcId="{20267F05-5909-4E72-A4A6-FE38F950F91F}" destId="{3E5C28D6-E517-43C8-8FB4-28F9D62E9CD5}" srcOrd="0" destOrd="0" presId="urn:microsoft.com/office/officeart/2005/8/layout/vList6"/>
    <dgm:cxn modelId="{84CDAC34-9727-4FEB-A7CE-6C70F7B9523A}" type="presOf" srcId="{49A999F3-5393-483C-B555-B31850A91A85}" destId="{3E5C28D6-E517-43C8-8FB4-28F9D62E9CD5}" srcOrd="0" destOrd="0" presId="urn:microsoft.com/office/officeart/2005/8/layout/vList6"/>
    <dgm:cxn modelId="{8AFD3473-92E7-40F1-A7EE-CC6EBAA91EAA}" type="presParOf" srcId="{20267F05-5909-4E72-A4A6-FE38F950F91F}" destId="{F64336A0-5BD4-4828-88F4-EACF259256AA}" srcOrd="1" destOrd="0" presId="urn:microsoft.com/office/officeart/2005/8/layout/vList6"/>
    <dgm:cxn modelId="{2C24538A-B657-4CB0-805B-A73D487E599B}" type="presOf" srcId="{7F907CF2-C614-4A82-ADF2-97BD3FFB2791}" destId="{F64336A0-5BD4-4828-88F4-EACF259256AA}" srcOrd="0" destOrd="0" presId="urn:microsoft.com/office/officeart/2005/8/layout/vList6"/>
    <dgm:cxn modelId="{62AC82B4-CC32-4DF7-9AB5-96C7F627DF28}" type="presParOf" srcId="{2EF8B422-C6FF-4D6D-9EC0-E16AF08EB397}" destId="{E62BF8D4-3AB1-463D-B5AE-DC2A3D7487A9}" srcOrd="1" destOrd="0" presId="urn:microsoft.com/office/officeart/2005/8/layout/vList6"/>
    <dgm:cxn modelId="{2EBFC773-60EF-411E-BC3B-C7ACAD8882F4}" type="presParOf" srcId="{2EF8B422-C6FF-4D6D-9EC0-E16AF08EB397}" destId="{E9E12816-E339-4F6D-9BA6-4A75C59F9032}" srcOrd="2" destOrd="0" presId="urn:microsoft.com/office/officeart/2005/8/layout/vList6"/>
    <dgm:cxn modelId="{3DD99F6A-7C31-47C2-A879-90BDD0EDFBC1}" type="presParOf" srcId="{E9E12816-E339-4F6D-9BA6-4A75C59F9032}" destId="{5374CFFA-4AFA-4C8B-A17E-2A83A494C838}" srcOrd="0" destOrd="2" presId="urn:microsoft.com/office/officeart/2005/8/layout/vList6"/>
    <dgm:cxn modelId="{41FAFC6C-2BF4-4FA0-BC57-E39E04573FFF}" type="presOf" srcId="{D53B822D-A009-433B-9C42-C9E48F2382E5}" destId="{5374CFFA-4AFA-4C8B-A17E-2A83A494C838}" srcOrd="0" destOrd="0" presId="urn:microsoft.com/office/officeart/2005/8/layout/vList6"/>
    <dgm:cxn modelId="{389BD6B3-BD97-450B-833B-5AA93EB7B633}" type="presParOf" srcId="{E9E12816-E339-4F6D-9BA6-4A75C59F9032}" destId="{D74634E7-CFBB-41DF-86D8-912CF6A570D6}" srcOrd="1" destOrd="2" presId="urn:microsoft.com/office/officeart/2005/8/layout/vList6"/>
    <dgm:cxn modelId="{4B55CE0A-2729-46A4-9F92-6D3C7B6492F7}" type="presOf" srcId="{C4696398-B485-4CE9-B3C3-1089FF303198}" destId="{D74634E7-CFBB-41DF-86D8-912CF6A570D6}"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854950" cy="4518025"/>
        <a:chOff x="0" y="0"/>
        <a:chExt cx="7854950" cy="4518025"/>
      </a:xfrm>
    </dsp:grpSpPr>
    <dsp:sp modelId="{D76AE918-ABC8-47B8-8DD8-96F195BFB5B5}">
      <dsp:nvSpPr>
        <dsp:cNvPr id="4" name="Round Same Side Corner Rectangle 3"/>
        <dsp:cNvSpPr/>
      </dsp:nvSpPr>
      <dsp:spPr bwMode="white">
        <a:xfrm rot="5400000">
          <a:off x="4758395" y="-1784870"/>
          <a:ext cx="1165942" cy="5027168"/>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106680" tIns="53340" rIns="106680" bIns="53340" anchor="ctr"/>
        <a:lstStyle>
          <a:lvl1pPr algn="l">
            <a:defRPr sz="28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lvl="1">
            <a:lnSpc>
              <a:spcPct val="100000"/>
            </a:lnSpc>
            <a:spcBef>
              <a:spcPct val="0"/>
            </a:spcBef>
            <a:spcAft>
              <a:spcPct val="15000"/>
            </a:spcAft>
            <a:buChar char="•"/>
          </a:pPr>
          <a:r>
            <a:rPr lang="en-US">
              <a:solidFill>
                <a:schemeClr val="dk1"/>
              </a:solidFill>
            </a:rPr>
            <a:t>&lt;100 Client</a:t>
          </a:r>
          <a:endParaRPr lang="en-US">
            <a:solidFill>
              <a:schemeClr val="dk1"/>
            </a:solidFill>
          </a:endParaRPr>
        </a:p>
        <a:p>
          <a:pPr lvl="1">
            <a:lnSpc>
              <a:spcPct val="100000"/>
            </a:lnSpc>
            <a:spcBef>
              <a:spcPct val="0"/>
            </a:spcBef>
            <a:spcAft>
              <a:spcPct val="15000"/>
            </a:spcAft>
            <a:buChar char="•"/>
          </a:pPr>
          <a:r>
            <a:rPr lang="en-US">
              <a:solidFill>
                <a:schemeClr val="dk1"/>
              </a:solidFill>
            </a:rPr>
            <a:t>&lt;100 Meter</a:t>
          </a:r>
          <a:endParaRPr lang="en-US">
            <a:solidFill>
              <a:schemeClr val="dk1"/>
            </a:solidFill>
          </a:endParaRPr>
        </a:p>
      </dsp:txBody>
      <dsp:txXfrm rot="5400000">
        <a:off x="4758395" y="-1784870"/>
        <a:ext cx="1165942" cy="5027168"/>
      </dsp:txXfrm>
    </dsp:sp>
    <dsp:sp modelId="{BD6C8DA9-0F3A-464E-ACD2-6660B6C6E5C4}">
      <dsp:nvSpPr>
        <dsp:cNvPr id="3" name="Rounded Rectangle 2"/>
        <dsp:cNvSpPr/>
      </dsp:nvSpPr>
      <dsp:spPr bwMode="white">
        <a:xfrm>
          <a:off x="0" y="0"/>
          <a:ext cx="2827782" cy="145742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247650" tIns="123825" rIns="247650" bIns="12382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t>LAN</a:t>
          </a:r>
          <a:endParaRPr lang="en-US"/>
        </a:p>
      </dsp:txBody>
      <dsp:txXfrm>
        <a:off x="0" y="0"/>
        <a:ext cx="2827782" cy="1457427"/>
      </dsp:txXfrm>
    </dsp:sp>
    <dsp:sp modelId="{B1799245-8A88-4DFD-8913-C5C978690807}">
      <dsp:nvSpPr>
        <dsp:cNvPr id="6" name="Round Same Side Corner Rectangle 5"/>
        <dsp:cNvSpPr/>
      </dsp:nvSpPr>
      <dsp:spPr bwMode="white">
        <a:xfrm rot="5400000">
          <a:off x="4758395" y="-254571"/>
          <a:ext cx="1165942" cy="5027168"/>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106680" tIns="53340" rIns="106680" bIns="53340" anchor="ctr"/>
        <a:lstStyle>
          <a:lvl1pPr algn="l">
            <a:defRPr sz="28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lvl="1">
            <a:lnSpc>
              <a:spcPct val="100000"/>
            </a:lnSpc>
            <a:spcBef>
              <a:spcPct val="0"/>
            </a:spcBef>
            <a:spcAft>
              <a:spcPct val="15000"/>
            </a:spcAft>
            <a:buChar char="•"/>
          </a:pPr>
          <a:r>
            <a:rPr lang="en-US">
              <a:solidFill>
                <a:schemeClr val="dk1"/>
              </a:solidFill>
            </a:rPr>
            <a:t>1000 Client</a:t>
          </a:r>
          <a:endParaRPr lang="en-US">
            <a:solidFill>
              <a:schemeClr val="dk1"/>
            </a:solidFill>
          </a:endParaRPr>
        </a:p>
        <a:p>
          <a:pPr lvl="1">
            <a:lnSpc>
              <a:spcPct val="100000"/>
            </a:lnSpc>
            <a:spcBef>
              <a:spcPct val="0"/>
            </a:spcBef>
            <a:spcAft>
              <a:spcPct val="15000"/>
            </a:spcAft>
            <a:buChar char="•"/>
          </a:pPr>
          <a:r>
            <a:rPr lang="en-US">
              <a:solidFill>
                <a:schemeClr val="dk1"/>
              </a:solidFill>
            </a:rPr>
            <a:t>1 KM</a:t>
          </a:r>
          <a:endParaRPr lang="en-US">
            <a:solidFill>
              <a:schemeClr val="dk1"/>
            </a:solidFill>
          </a:endParaRPr>
        </a:p>
      </dsp:txBody>
      <dsp:txXfrm rot="5400000">
        <a:off x="4758395" y="-254571"/>
        <a:ext cx="1165942" cy="5027168"/>
      </dsp:txXfrm>
    </dsp:sp>
    <dsp:sp modelId="{F8FCFA27-1E37-47F3-819F-CCC620DE8027}">
      <dsp:nvSpPr>
        <dsp:cNvPr id="5" name="Rounded Rectangle 4"/>
        <dsp:cNvSpPr/>
      </dsp:nvSpPr>
      <dsp:spPr bwMode="white">
        <a:xfrm>
          <a:off x="0" y="1530299"/>
          <a:ext cx="2827782" cy="145742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247650" tIns="123825" rIns="247650" bIns="12382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t>MAN</a:t>
          </a:r>
          <a:endParaRPr lang="en-US"/>
        </a:p>
      </dsp:txBody>
      <dsp:txXfrm>
        <a:off x="0" y="1530299"/>
        <a:ext cx="2827782" cy="1457427"/>
      </dsp:txXfrm>
    </dsp:sp>
    <dsp:sp modelId="{F00652BC-5530-4BD7-A5E2-D7101737A3B5}">
      <dsp:nvSpPr>
        <dsp:cNvPr id="8" name="Round Same Side Corner Rectangle 7"/>
        <dsp:cNvSpPr/>
      </dsp:nvSpPr>
      <dsp:spPr bwMode="white">
        <a:xfrm rot="5400000">
          <a:off x="4758395" y="1275727"/>
          <a:ext cx="1165942" cy="5027168"/>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106680" tIns="53340" rIns="106680" bIns="53340" anchor="ctr"/>
        <a:lstStyle>
          <a:lvl1pPr algn="l">
            <a:defRPr sz="28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lvl="1">
            <a:lnSpc>
              <a:spcPct val="100000"/>
            </a:lnSpc>
            <a:spcBef>
              <a:spcPct val="0"/>
            </a:spcBef>
            <a:spcAft>
              <a:spcPct val="15000"/>
            </a:spcAft>
            <a:buChar char="•"/>
          </a:pPr>
          <a:r>
            <a:rPr lang="en-US">
              <a:solidFill>
                <a:schemeClr val="dk1"/>
              </a:solidFill>
            </a:rPr>
            <a:t>&gt;1000 Client</a:t>
          </a:r>
          <a:endParaRPr lang="en-US">
            <a:solidFill>
              <a:schemeClr val="dk1"/>
            </a:solidFill>
          </a:endParaRPr>
        </a:p>
        <a:p>
          <a:pPr lvl="1">
            <a:lnSpc>
              <a:spcPct val="100000"/>
            </a:lnSpc>
            <a:spcBef>
              <a:spcPct val="0"/>
            </a:spcBef>
            <a:spcAft>
              <a:spcPct val="15000"/>
            </a:spcAft>
            <a:buChar char="•"/>
          </a:pPr>
          <a:r>
            <a:rPr lang="en-US">
              <a:solidFill>
                <a:schemeClr val="dk1"/>
              </a:solidFill>
            </a:rPr>
            <a:t>&gt;10 KM</a:t>
          </a:r>
          <a:endParaRPr lang="en-US">
            <a:solidFill>
              <a:schemeClr val="dk1"/>
            </a:solidFill>
          </a:endParaRPr>
        </a:p>
      </dsp:txBody>
      <dsp:txXfrm rot="5400000">
        <a:off x="4758395" y="1275727"/>
        <a:ext cx="1165942" cy="5027168"/>
      </dsp:txXfrm>
    </dsp:sp>
    <dsp:sp modelId="{F3A1F871-519C-4E76-89EE-B8DB3D0BD125}">
      <dsp:nvSpPr>
        <dsp:cNvPr id="7" name="Rounded Rectangle 6"/>
        <dsp:cNvSpPr/>
      </dsp:nvSpPr>
      <dsp:spPr bwMode="white">
        <a:xfrm>
          <a:off x="0" y="3060598"/>
          <a:ext cx="2827782" cy="145742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247650" tIns="123825" rIns="247650" bIns="12382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t>WAN</a:t>
          </a:r>
          <a:endParaRPr lang="en-US"/>
        </a:p>
      </dsp:txBody>
      <dsp:txXfrm>
        <a:off x="0" y="3060598"/>
        <a:ext cx="2827782" cy="1457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135495" cy="4537710"/>
        <a:chOff x="0" y="0"/>
        <a:chExt cx="7135495" cy="4537710"/>
      </a:xfrm>
    </dsp:grpSpPr>
    <dsp:sp modelId="{70BF45C1-8091-454A-8203-C06A7B7590F9}">
      <dsp:nvSpPr>
        <dsp:cNvPr id="3" name="Rounded Rectangle 2"/>
        <dsp:cNvSpPr/>
      </dsp:nvSpPr>
      <dsp:spPr bwMode="white">
        <a:xfrm>
          <a:off x="2821420" y="0"/>
          <a:ext cx="1492656" cy="9702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Ring</a:t>
          </a:r>
          <a:endParaRPr lang="en-US"/>
        </a:p>
      </dsp:txBody>
      <dsp:txXfrm>
        <a:off x="2821420" y="0"/>
        <a:ext cx="1492656" cy="970226"/>
      </dsp:txXfrm>
    </dsp:sp>
    <dsp:sp modelId="{FACB0322-C0E5-47B2-A30E-4E65DACE54AB}">
      <dsp:nvSpPr>
        <dsp:cNvPr id="4" name="Arc 3"/>
        <dsp:cNvSpPr/>
      </dsp:nvSpPr>
      <dsp:spPr bwMode="white">
        <a:xfrm>
          <a:off x="1631008" y="485113"/>
          <a:ext cx="3873478" cy="3873478"/>
        </a:xfrm>
        <a:prstGeom prst="arc">
          <a:avLst>
            <a:gd name="adj1" fmla="val 17579926"/>
            <a:gd name="adj2" fmla="val 19538753"/>
          </a:avLst>
        </a:prstGeom>
      </dsp:spPr>
      <dsp:style>
        <a:lnRef idx="1">
          <a:schemeClr val="accent1"/>
        </a:lnRef>
        <a:fillRef idx="0">
          <a:schemeClr val="accent1"/>
        </a:fillRef>
        <a:effectRef idx="0">
          <a:scrgbClr r="0" g="0" b="0"/>
        </a:effectRef>
        <a:fontRef idx="minor"/>
      </dsp:style>
      <dsp:txXfrm>
        <a:off x="1631008" y="485113"/>
        <a:ext cx="3873478" cy="3873478"/>
      </dsp:txXfrm>
    </dsp:sp>
    <dsp:sp modelId="{5B56F173-CF60-49FA-B101-E6B505C28F2C}">
      <dsp:nvSpPr>
        <dsp:cNvPr id="5" name="Rounded Rectangle 4"/>
        <dsp:cNvSpPr/>
      </dsp:nvSpPr>
      <dsp:spPr bwMode="white">
        <a:xfrm>
          <a:off x="4663368" y="1338254"/>
          <a:ext cx="1492656" cy="9702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Bus</a:t>
          </a:r>
          <a:endParaRPr lang="en-US"/>
        </a:p>
      </dsp:txBody>
      <dsp:txXfrm>
        <a:off x="4663368" y="1338254"/>
        <a:ext cx="1492656" cy="970226"/>
      </dsp:txXfrm>
    </dsp:sp>
    <dsp:sp modelId="{890F09E1-A5FD-4242-968C-AD8148ADBA80}">
      <dsp:nvSpPr>
        <dsp:cNvPr id="6" name="Arc 5"/>
        <dsp:cNvSpPr/>
      </dsp:nvSpPr>
      <dsp:spPr bwMode="white">
        <a:xfrm>
          <a:off x="1631008" y="485113"/>
          <a:ext cx="3873478" cy="3873478"/>
        </a:xfrm>
        <a:prstGeom prst="arc">
          <a:avLst>
            <a:gd name="adj1" fmla="val 21421033"/>
            <a:gd name="adj2" fmla="val 2014897"/>
          </a:avLst>
        </a:prstGeom>
      </dsp:spPr>
      <dsp:style>
        <a:lnRef idx="1">
          <a:schemeClr val="accent1"/>
        </a:lnRef>
        <a:fillRef idx="0">
          <a:schemeClr val="accent1"/>
        </a:fillRef>
        <a:effectRef idx="0">
          <a:scrgbClr r="0" g="0" b="0"/>
        </a:effectRef>
        <a:fontRef idx="minor"/>
      </dsp:style>
      <dsp:txXfrm>
        <a:off x="1631008" y="485113"/>
        <a:ext cx="3873478" cy="3873478"/>
      </dsp:txXfrm>
    </dsp:sp>
    <dsp:sp modelId="{F4F0857E-A2A2-4C44-8D9E-738F53CA34B0}">
      <dsp:nvSpPr>
        <dsp:cNvPr id="7" name="Rounded Rectangle 6"/>
        <dsp:cNvSpPr/>
      </dsp:nvSpPr>
      <dsp:spPr bwMode="white">
        <a:xfrm>
          <a:off x="3959806" y="3503594"/>
          <a:ext cx="1492656" cy="9702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Hybrid/ Mesh</a:t>
          </a:r>
          <a:endParaRPr lang="en-US"/>
        </a:p>
      </dsp:txBody>
      <dsp:txXfrm>
        <a:off x="3959806" y="3503594"/>
        <a:ext cx="1492656" cy="970226"/>
      </dsp:txXfrm>
    </dsp:sp>
    <dsp:sp modelId="{947E10C1-872E-48ED-A8EA-CDF548C9E170}">
      <dsp:nvSpPr>
        <dsp:cNvPr id="8" name="Arc 7"/>
        <dsp:cNvSpPr/>
      </dsp:nvSpPr>
      <dsp:spPr bwMode="white">
        <a:xfrm>
          <a:off x="1631008" y="485113"/>
          <a:ext cx="3873478" cy="3873478"/>
        </a:xfrm>
        <a:prstGeom prst="arc">
          <a:avLst>
            <a:gd name="adj1" fmla="val 4713260"/>
            <a:gd name="adj2" fmla="val 6086739"/>
          </a:avLst>
        </a:prstGeom>
      </dsp:spPr>
      <dsp:style>
        <a:lnRef idx="1">
          <a:schemeClr val="accent1"/>
        </a:lnRef>
        <a:fillRef idx="0">
          <a:schemeClr val="accent1"/>
        </a:fillRef>
        <a:effectRef idx="0">
          <a:scrgbClr r="0" g="0" b="0"/>
        </a:effectRef>
        <a:fontRef idx="minor"/>
      </dsp:style>
      <dsp:txXfrm>
        <a:off x="1631008" y="485113"/>
        <a:ext cx="3873478" cy="3873478"/>
      </dsp:txXfrm>
    </dsp:sp>
    <dsp:sp modelId="{9B1E3B87-CFEF-48C3-B3ED-22B7722DA4B2}">
      <dsp:nvSpPr>
        <dsp:cNvPr id="9" name="Rounded Rectangle 8"/>
        <dsp:cNvSpPr/>
      </dsp:nvSpPr>
      <dsp:spPr bwMode="white">
        <a:xfrm>
          <a:off x="1683033" y="3503594"/>
          <a:ext cx="1492656" cy="9702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Tree</a:t>
          </a:r>
          <a:endParaRPr lang="en-US"/>
        </a:p>
      </dsp:txBody>
      <dsp:txXfrm>
        <a:off x="1683033" y="3503594"/>
        <a:ext cx="1492656" cy="970226"/>
      </dsp:txXfrm>
    </dsp:sp>
    <dsp:sp modelId="{D354920F-3C18-4773-98FE-F5105B0C4655}">
      <dsp:nvSpPr>
        <dsp:cNvPr id="10" name="Arc 9"/>
        <dsp:cNvSpPr/>
      </dsp:nvSpPr>
      <dsp:spPr bwMode="white">
        <a:xfrm>
          <a:off x="1631008" y="485113"/>
          <a:ext cx="3873478" cy="3873478"/>
        </a:xfrm>
        <a:prstGeom prst="arc">
          <a:avLst>
            <a:gd name="adj1" fmla="val 8785102"/>
            <a:gd name="adj2" fmla="val 10978966"/>
          </a:avLst>
        </a:prstGeom>
      </dsp:spPr>
      <dsp:style>
        <a:lnRef idx="1">
          <a:schemeClr val="accent1"/>
        </a:lnRef>
        <a:fillRef idx="0">
          <a:schemeClr val="accent1"/>
        </a:fillRef>
        <a:effectRef idx="0">
          <a:scrgbClr r="0" g="0" b="0"/>
        </a:effectRef>
        <a:fontRef idx="minor"/>
      </dsp:style>
      <dsp:txXfrm>
        <a:off x="1631008" y="485113"/>
        <a:ext cx="3873478" cy="3873478"/>
      </dsp:txXfrm>
    </dsp:sp>
    <dsp:sp modelId="{4A533BBB-6BEA-429E-8541-03477BCE8622}">
      <dsp:nvSpPr>
        <dsp:cNvPr id="11" name="Rounded Rectangle 10"/>
        <dsp:cNvSpPr/>
      </dsp:nvSpPr>
      <dsp:spPr bwMode="white">
        <a:xfrm>
          <a:off x="979471" y="1338254"/>
          <a:ext cx="1492656" cy="9702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Star</a:t>
          </a:r>
          <a:endParaRPr lang="en-US"/>
        </a:p>
      </dsp:txBody>
      <dsp:txXfrm>
        <a:off x="979471" y="1338254"/>
        <a:ext cx="1492656" cy="970226"/>
      </dsp:txXfrm>
    </dsp:sp>
    <dsp:sp modelId="{80375E59-737B-41DF-B3C9-E8361D136FF9}">
      <dsp:nvSpPr>
        <dsp:cNvPr id="12" name="Arc 11"/>
        <dsp:cNvSpPr/>
      </dsp:nvSpPr>
      <dsp:spPr bwMode="white">
        <a:xfrm>
          <a:off x="1631008" y="485113"/>
          <a:ext cx="3873478" cy="3873478"/>
        </a:xfrm>
        <a:prstGeom prst="arc">
          <a:avLst>
            <a:gd name="adj1" fmla="val 12861246"/>
            <a:gd name="adj2" fmla="val 14820073"/>
          </a:avLst>
        </a:prstGeom>
      </dsp:spPr>
      <dsp:style>
        <a:lnRef idx="1">
          <a:schemeClr val="accent1"/>
        </a:lnRef>
        <a:fillRef idx="0">
          <a:schemeClr val="accent1"/>
        </a:fillRef>
        <a:effectRef idx="0">
          <a:scrgbClr r="0" g="0" b="0"/>
        </a:effectRef>
        <a:fontRef idx="minor"/>
      </dsp:style>
      <dsp:txXfrm>
        <a:off x="1631008" y="485113"/>
        <a:ext cx="3873478" cy="3873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744210" cy="4027170"/>
        <a:chOff x="0" y="0"/>
        <a:chExt cx="5744210" cy="4027170"/>
      </a:xfrm>
    </dsp:grpSpPr>
    <dsp:sp modelId="{EA4C33C9-9B7B-4236-9D97-1954A4D46745}">
      <dsp:nvSpPr>
        <dsp:cNvPr id="4" name="Rounded Rectangle 3"/>
        <dsp:cNvSpPr/>
      </dsp:nvSpPr>
      <dsp:spPr bwMode="white">
        <a:xfrm>
          <a:off x="0" y="1360370"/>
          <a:ext cx="1583953" cy="130643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19050" tIns="19050" rIns="19050" bIns="1905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1">
            <a:lnSpc>
              <a:spcPct val="100000"/>
            </a:lnSpc>
            <a:spcBef>
              <a:spcPct val="0"/>
            </a:spcBef>
            <a:spcAft>
              <a:spcPct val="15000"/>
            </a:spcAft>
            <a:buChar char="•"/>
          </a:pPr>
          <a:r>
            <a:rPr lang="en-US">
              <a:solidFill>
                <a:schemeClr val="dk1"/>
              </a:solidFill>
              <a:sym typeface="+mn-ea"/>
            </a:rPr>
            <a:t>Pahami (Rumah) Sendiri</a:t>
          </a:r>
          <a:endParaRPr lang="en-US">
            <a:solidFill>
              <a:schemeClr val="dk1"/>
            </a:solidFill>
          </a:endParaRPr>
        </a:p>
        <a:p>
          <a:pPr lvl="1">
            <a:lnSpc>
              <a:spcPct val="100000"/>
            </a:lnSpc>
            <a:spcBef>
              <a:spcPct val="0"/>
            </a:spcBef>
            <a:spcAft>
              <a:spcPct val="15000"/>
            </a:spcAft>
            <a:buChar char="•"/>
          </a:pPr>
          <a:r>
            <a:rPr lang="en-US">
              <a:solidFill>
                <a:schemeClr val="dk1"/>
              </a:solidFill>
              <a:sym typeface="+mn-ea"/>
            </a:rPr>
            <a:t>Batas/Bagian (Rumah) Sendiri</a:t>
          </a:r>
          <a:endParaRPr lang="en-US">
            <a:solidFill>
              <a:schemeClr val="dk1"/>
            </a:solidFill>
          </a:endParaRPr>
        </a:p>
        <a:p>
          <a:pPr lvl="1">
            <a:lnSpc>
              <a:spcPct val="100000"/>
            </a:lnSpc>
            <a:spcBef>
              <a:spcPct val="0"/>
            </a:spcBef>
            <a:spcAft>
              <a:spcPct val="15000"/>
            </a:spcAft>
            <a:buChar char="•"/>
          </a:pPr>
          <a:r>
            <a:rPr lang="en-US">
              <a:solidFill>
                <a:schemeClr val="dk1"/>
              </a:solidFill>
              <a:sym typeface="+mn-ea"/>
            </a:rPr>
            <a:t>Manajemen (Rumah) Sendiri</a:t>
          </a:r>
          <a:endParaRPr lang="en-US">
            <a:solidFill>
              <a:schemeClr val="dk1"/>
            </a:solidFill>
          </a:endParaRPr>
        </a:p>
      </dsp:txBody>
      <dsp:txXfrm>
        <a:off x="0" y="1360370"/>
        <a:ext cx="1583953" cy="1306430"/>
      </dsp:txXfrm>
    </dsp:sp>
    <dsp:sp modelId="{B871E909-CC84-4270-8398-F5F049AEA932}">
      <dsp:nvSpPr>
        <dsp:cNvPr id="6" name="Shape 5"/>
        <dsp:cNvSpPr/>
      </dsp:nvSpPr>
      <dsp:spPr bwMode="white">
        <a:xfrm>
          <a:off x="883239" y="1720673"/>
          <a:ext cx="1736334" cy="1736334"/>
        </a:xfrm>
        <a:prstGeom prst="leftCircularArrow">
          <a:avLst>
            <a:gd name="adj1" fmla="val 5000"/>
            <a:gd name="adj2" fmla="val -360000"/>
            <a:gd name="adj3" fmla="val 2277055"/>
            <a:gd name="adj4" fmla="val 9166033"/>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883239" y="1720673"/>
        <a:ext cx="1736334" cy="1736334"/>
      </dsp:txXfrm>
    </dsp:sp>
    <dsp:sp modelId="{50F89035-D090-4CAD-827E-5FE864D0CC7D}">
      <dsp:nvSpPr>
        <dsp:cNvPr id="5" name="Rounded Rectangle 4"/>
        <dsp:cNvSpPr/>
      </dsp:nvSpPr>
      <dsp:spPr bwMode="white">
        <a:xfrm>
          <a:off x="351990" y="2386851"/>
          <a:ext cx="1407958" cy="55989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26670" tIns="17780" rIns="2667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t>Identifikasi</a:t>
          </a:r>
          <a:endParaRPr lang="en-US"/>
        </a:p>
      </dsp:txBody>
      <dsp:txXfrm>
        <a:off x="351990" y="2386851"/>
        <a:ext cx="1407958" cy="559899"/>
      </dsp:txXfrm>
    </dsp:sp>
    <dsp:sp modelId="{8C4A7715-D8F8-4D2B-94CE-98F25CB35172}">
      <dsp:nvSpPr>
        <dsp:cNvPr id="8" name="Rounded Rectangle 7"/>
        <dsp:cNvSpPr/>
      </dsp:nvSpPr>
      <dsp:spPr bwMode="white">
        <a:xfrm>
          <a:off x="1939332" y="1321177"/>
          <a:ext cx="1678991" cy="1384816"/>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19050" tIns="19050" rIns="19050" bIns="1905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1">
            <a:lnSpc>
              <a:spcPct val="100000"/>
            </a:lnSpc>
            <a:spcBef>
              <a:spcPct val="0"/>
            </a:spcBef>
            <a:spcAft>
              <a:spcPct val="15000"/>
            </a:spcAft>
            <a:buChar char="•"/>
          </a:pPr>
          <a:r>
            <a:rPr lang="en-US">
              <a:solidFill>
                <a:schemeClr val="dk1"/>
              </a:solidFill>
            </a:rPr>
            <a:t>Sharing antar anggota tim</a:t>
          </a:r>
          <a:endParaRPr lang="en-US">
            <a:solidFill>
              <a:schemeClr val="dk1"/>
            </a:solidFill>
          </a:endParaRPr>
        </a:p>
        <a:p>
          <a:pPr lvl="1">
            <a:lnSpc>
              <a:spcPct val="100000"/>
            </a:lnSpc>
            <a:spcBef>
              <a:spcPct val="0"/>
            </a:spcBef>
            <a:spcAft>
              <a:spcPct val="15000"/>
            </a:spcAft>
            <a:buChar char="•"/>
          </a:pPr>
          <a:r>
            <a:rPr lang="en-US">
              <a:solidFill>
                <a:schemeClr val="dk1"/>
              </a:solidFill>
            </a:rPr>
            <a:t>Log History</a:t>
          </a:r>
          <a:endParaRPr lang="en-US">
            <a:solidFill>
              <a:schemeClr val="dk1"/>
            </a:solidFill>
          </a:endParaRPr>
        </a:p>
        <a:p>
          <a:pPr lvl="1">
            <a:lnSpc>
              <a:spcPct val="100000"/>
            </a:lnSpc>
            <a:spcBef>
              <a:spcPct val="0"/>
            </a:spcBef>
            <a:spcAft>
              <a:spcPct val="15000"/>
            </a:spcAft>
            <a:buChar char="•"/>
          </a:pPr>
          <a:r>
            <a:rPr lang="en-US">
              <a:solidFill>
                <a:schemeClr val="dk1"/>
              </a:solidFill>
            </a:rPr>
            <a:t>File problem solving</a:t>
          </a:r>
          <a:endParaRPr lang="en-US">
            <a:solidFill>
              <a:schemeClr val="dk1"/>
            </a:solidFill>
          </a:endParaRPr>
        </a:p>
      </dsp:txBody>
      <dsp:txXfrm>
        <a:off x="1939332" y="1321177"/>
        <a:ext cx="1678991" cy="1384816"/>
      </dsp:txXfrm>
    </dsp:sp>
    <dsp:sp modelId="{FB15DAFD-B404-4CB3-9791-947A7CB3C00D}">
      <dsp:nvSpPr>
        <dsp:cNvPr id="10" name="Circular Arrow 9"/>
        <dsp:cNvSpPr/>
      </dsp:nvSpPr>
      <dsp:spPr bwMode="white">
        <a:xfrm>
          <a:off x="2827776" y="502472"/>
          <a:ext cx="1980355" cy="1980355"/>
        </a:xfrm>
        <a:prstGeom prst="circularArrow">
          <a:avLst>
            <a:gd name="adj1" fmla="val 5000"/>
            <a:gd name="adj2" fmla="val 360000"/>
            <a:gd name="adj3" fmla="val 19588584"/>
            <a:gd name="adj4" fmla="val 12699606"/>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827776" y="502472"/>
        <a:ext cx="1980355" cy="1980355"/>
      </dsp:txXfrm>
    </dsp:sp>
    <dsp:sp modelId="{D48BF050-6660-4D4F-AF7C-757C782402D6}">
      <dsp:nvSpPr>
        <dsp:cNvPr id="9" name="Rounded Rectangle 8"/>
        <dsp:cNvSpPr/>
      </dsp:nvSpPr>
      <dsp:spPr bwMode="white">
        <a:xfrm>
          <a:off x="2312441" y="1024431"/>
          <a:ext cx="1492436" cy="59349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26670" tIns="17780" rIns="2667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t>Lesson Learning</a:t>
          </a:r>
          <a:endParaRPr lang="en-US"/>
        </a:p>
      </dsp:txBody>
      <dsp:txXfrm>
        <a:off x="2312441" y="1024431"/>
        <a:ext cx="1492436" cy="593493"/>
      </dsp:txXfrm>
    </dsp:sp>
    <dsp:sp modelId="{0428F0A0-98D5-457A-BE43-28F46915FA56}">
      <dsp:nvSpPr>
        <dsp:cNvPr id="12" name="Rounded Rectangle 11"/>
        <dsp:cNvSpPr/>
      </dsp:nvSpPr>
      <dsp:spPr bwMode="white">
        <a:xfrm>
          <a:off x="3984262" y="1360370"/>
          <a:ext cx="1583953" cy="130643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19050" tIns="19050" rIns="19050" bIns="1905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1">
            <a:lnSpc>
              <a:spcPct val="100000"/>
            </a:lnSpc>
            <a:spcBef>
              <a:spcPct val="0"/>
            </a:spcBef>
            <a:spcAft>
              <a:spcPct val="15000"/>
            </a:spcAft>
            <a:buChar char="•"/>
          </a:pPr>
          <a:r>
            <a:rPr lang="en-US">
              <a:solidFill>
                <a:schemeClr val="dk1"/>
              </a:solidFill>
            </a:rPr>
            <a:t>SOP</a:t>
          </a:r>
          <a:endParaRPr lang="en-US">
            <a:solidFill>
              <a:schemeClr val="dk1"/>
            </a:solidFill>
          </a:endParaRPr>
        </a:p>
        <a:p>
          <a:pPr lvl="1">
            <a:lnSpc>
              <a:spcPct val="100000"/>
            </a:lnSpc>
            <a:spcBef>
              <a:spcPct val="0"/>
            </a:spcBef>
            <a:spcAft>
              <a:spcPct val="15000"/>
            </a:spcAft>
            <a:buChar char="•"/>
          </a:pPr>
          <a:r>
            <a:rPr lang="en-US">
              <a:solidFill>
                <a:schemeClr val="dk1"/>
              </a:solidFill>
            </a:rPr>
            <a:t>Business Contuinity Plan</a:t>
          </a:r>
          <a:endParaRPr lang="en-US">
            <a:solidFill>
              <a:schemeClr val="dk1"/>
            </a:solidFill>
          </a:endParaRPr>
        </a:p>
        <a:p>
          <a:pPr lvl="1">
            <a:lnSpc>
              <a:spcPct val="100000"/>
            </a:lnSpc>
            <a:spcBef>
              <a:spcPct val="0"/>
            </a:spcBef>
            <a:spcAft>
              <a:spcPct val="15000"/>
            </a:spcAft>
            <a:buChar char="•"/>
          </a:pPr>
          <a:r>
            <a:rPr lang="en-US">
              <a:solidFill>
                <a:schemeClr val="dk1"/>
              </a:solidFill>
            </a:rPr>
            <a:t>Maturity</a:t>
          </a:r>
          <a:endParaRPr lang="en-US">
            <a:solidFill>
              <a:schemeClr val="dk1"/>
            </a:solidFill>
          </a:endParaRPr>
        </a:p>
        <a:p>
          <a:pPr lvl="1">
            <a:lnSpc>
              <a:spcPct val="100000"/>
            </a:lnSpc>
            <a:spcBef>
              <a:spcPct val="0"/>
            </a:spcBef>
            <a:spcAft>
              <a:spcPct val="15000"/>
            </a:spcAft>
            <a:buChar char="•"/>
          </a:pPr>
          <a:r>
            <a:rPr lang="en-US">
              <a:solidFill>
                <a:schemeClr val="dk1"/>
              </a:solidFill>
            </a:rPr>
            <a:t>Self Vulnerabilities</a:t>
          </a:r>
          <a:endParaRPr lang="en-US">
            <a:solidFill>
              <a:schemeClr val="dk1"/>
            </a:solidFill>
          </a:endParaRPr>
        </a:p>
      </dsp:txBody>
      <dsp:txXfrm>
        <a:off x="3984262" y="1360370"/>
        <a:ext cx="1583953" cy="1306430"/>
      </dsp:txXfrm>
    </dsp:sp>
    <dsp:sp modelId="{E8647766-AE1D-45F8-B3AB-5EEE3BDE8498}">
      <dsp:nvSpPr>
        <dsp:cNvPr id="13" name="Rounded Rectangle 12"/>
        <dsp:cNvSpPr/>
      </dsp:nvSpPr>
      <dsp:spPr bwMode="white">
        <a:xfrm>
          <a:off x="4336252" y="2386851"/>
          <a:ext cx="1407958" cy="55989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26670" tIns="17780" rIns="2667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t>Troubleshooting</a:t>
          </a:r>
          <a:endParaRPr lang="en-US"/>
        </a:p>
      </dsp:txBody>
      <dsp:txXfrm>
        <a:off x="4336252" y="2386851"/>
        <a:ext cx="1407958" cy="559899"/>
      </dsp:txXfrm>
    </dsp:sp>
    <dsp:sp modelId="{24BEEBBD-4900-44F6-A6F9-3F722A9F3012}">
      <dsp:nvSpPr>
        <dsp:cNvPr id="3" name="Rectangles 2" hidden="1"/>
        <dsp:cNvSpPr/>
      </dsp:nvSpPr>
      <dsp:spPr>
        <a:xfrm>
          <a:off x="0" y="1080421"/>
          <a:ext cx="1759948" cy="1866329"/>
        </a:xfrm>
        <a:prstGeom prst="rect">
          <a:avLst/>
        </a:prstGeom>
      </dsp:spPr>
      <dsp:txXfrm>
        <a:off x="0" y="1080421"/>
        <a:ext cx="1759948" cy="1866329"/>
      </dsp:txXfrm>
    </dsp:sp>
    <dsp:sp modelId="{8C60EF28-DEE2-471E-9110-F1DE84254762}">
      <dsp:nvSpPr>
        <dsp:cNvPr id="7" name="Rectangles 6" hidden="1"/>
        <dsp:cNvSpPr/>
      </dsp:nvSpPr>
      <dsp:spPr>
        <a:xfrm>
          <a:off x="1939332" y="1024431"/>
          <a:ext cx="1865545" cy="1978309"/>
        </a:xfrm>
        <a:prstGeom prst="rect">
          <a:avLst/>
        </a:prstGeom>
      </dsp:spPr>
      <dsp:txXfrm>
        <a:off x="1939332" y="1024431"/>
        <a:ext cx="1865545" cy="1978309"/>
      </dsp:txXfrm>
    </dsp:sp>
    <dsp:sp modelId="{020AEDA5-DA09-4A53-AF58-AED2EF90E935}">
      <dsp:nvSpPr>
        <dsp:cNvPr id="11" name="Rectangles 10" hidden="1"/>
        <dsp:cNvSpPr/>
      </dsp:nvSpPr>
      <dsp:spPr>
        <a:xfrm>
          <a:off x="3984262" y="1080421"/>
          <a:ext cx="1759948" cy="1866329"/>
        </a:xfrm>
        <a:prstGeom prst="rect">
          <a:avLst/>
        </a:prstGeom>
      </dsp:spPr>
      <dsp:txXfrm>
        <a:off x="3984262" y="1080421"/>
        <a:ext cx="1759948" cy="1866329"/>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527675" cy="5418455"/>
        <a:chOff x="0" y="0"/>
        <a:chExt cx="5527675" cy="5418455"/>
      </a:xfrm>
    </dsp:grpSpPr>
    <dsp:sp modelId="{D76AE918-ABC8-47B8-8DD8-96F195BFB5B5}">
      <dsp:nvSpPr>
        <dsp:cNvPr id="4" name="Round Same Side Corner Rectangle 3"/>
        <dsp:cNvSpPr/>
      </dsp:nvSpPr>
      <dsp:spPr bwMode="white">
        <a:xfrm rot="5400000">
          <a:off x="3059664" y="-894912"/>
          <a:ext cx="1398311" cy="3537712"/>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41910" tIns="20955" rIns="41910" bIns="20955" anchor="ctr"/>
        <a:lstStyle>
          <a:lvl1pPr algn="l">
            <a:defRPr sz="11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1">
            <a:lnSpc>
              <a:spcPct val="100000"/>
            </a:lnSpc>
            <a:spcBef>
              <a:spcPct val="0"/>
            </a:spcBef>
            <a:spcAft>
              <a:spcPct val="15000"/>
            </a:spcAft>
            <a:buChar char="•"/>
          </a:pPr>
          <a:r>
            <a:rPr lang="en-US">
              <a:solidFill>
                <a:schemeClr val="dk1"/>
              </a:solidFill>
              <a:sym typeface="+mn-ea"/>
            </a:rPr>
            <a:t>Network Signal Speed Booster.</a:t>
          </a:r>
          <a:endParaRPr lang="en-US">
            <a:solidFill>
              <a:schemeClr val="dk1"/>
            </a:solidFill>
          </a:endParaRPr>
        </a:p>
        <a:p>
          <a:pPr lvl="1">
            <a:lnSpc>
              <a:spcPct val="100000"/>
            </a:lnSpc>
            <a:spcBef>
              <a:spcPct val="0"/>
            </a:spcBef>
            <a:spcAft>
              <a:spcPct val="15000"/>
            </a:spcAft>
            <a:buChar char="•"/>
          </a:pPr>
          <a:r>
            <a:rPr lang="en-US">
              <a:solidFill>
                <a:schemeClr val="dk1"/>
              </a:solidFill>
              <a:sym typeface="+mn-ea"/>
            </a:rPr>
            <a:t>Network Booster Free.</a:t>
          </a:r>
          <a:endParaRPr lang="en-US">
            <a:solidFill>
              <a:schemeClr val="dk1"/>
            </a:solidFill>
          </a:endParaRPr>
        </a:p>
        <a:p>
          <a:pPr lvl="1">
            <a:lnSpc>
              <a:spcPct val="100000"/>
            </a:lnSpc>
            <a:spcBef>
              <a:spcPct val="0"/>
            </a:spcBef>
            <a:spcAft>
              <a:spcPct val="15000"/>
            </a:spcAft>
            <a:buChar char="•"/>
          </a:pPr>
          <a:r>
            <a:rPr lang="en-US">
              <a:solidFill>
                <a:schemeClr val="dk1"/>
              </a:solidFill>
              <a:sym typeface="+mn-ea"/>
            </a:rPr>
            <a:t>WiFi Booster Easy Connect.</a:t>
          </a:r>
          <a:endParaRPr lang="en-US">
            <a:solidFill>
              <a:schemeClr val="dk1"/>
            </a:solidFill>
          </a:endParaRPr>
        </a:p>
        <a:p>
          <a:pPr lvl="1">
            <a:lnSpc>
              <a:spcPct val="100000"/>
            </a:lnSpc>
            <a:spcBef>
              <a:spcPct val="0"/>
            </a:spcBef>
            <a:spcAft>
              <a:spcPct val="15000"/>
            </a:spcAft>
            <a:buChar char="•"/>
          </a:pPr>
          <a:r>
            <a:rPr lang="en-US">
              <a:solidFill>
                <a:schemeClr val="dk1"/>
              </a:solidFill>
              <a:sym typeface="+mn-ea"/>
            </a:rPr>
            <a:t>OpenSignalMaps. </a:t>
          </a:r>
          <a:endParaRPr lang="en-US">
            <a:solidFill>
              <a:schemeClr val="dk1"/>
            </a:solidFill>
          </a:endParaRPr>
        </a:p>
        <a:p>
          <a:pPr lvl="1">
            <a:lnSpc>
              <a:spcPct val="100000"/>
            </a:lnSpc>
            <a:spcBef>
              <a:spcPct val="0"/>
            </a:spcBef>
            <a:spcAft>
              <a:spcPct val="15000"/>
            </a:spcAft>
            <a:buChar char="•"/>
          </a:pPr>
          <a:r>
            <a:rPr lang="en-US">
              <a:solidFill>
                <a:schemeClr val="dk1"/>
              </a:solidFill>
              <a:sym typeface="+mn-ea"/>
            </a:rPr>
            <a:t>Network Signal Info. </a:t>
          </a:r>
          <a:endParaRPr lang="en-US">
            <a:solidFill>
              <a:schemeClr val="dk1"/>
            </a:solidFill>
          </a:endParaRPr>
        </a:p>
        <a:p>
          <a:pPr lvl="1">
            <a:lnSpc>
              <a:spcPct val="100000"/>
            </a:lnSpc>
            <a:spcBef>
              <a:spcPct val="0"/>
            </a:spcBef>
            <a:spcAft>
              <a:spcPct val="15000"/>
            </a:spcAft>
            <a:buChar char="•"/>
          </a:pPr>
          <a:r>
            <a:rPr lang="en-US">
              <a:solidFill>
                <a:schemeClr val="dk1"/>
              </a:solidFill>
              <a:sym typeface="+mn-ea"/>
            </a:rPr>
            <a:t>WiFi Overview 360.</a:t>
          </a:r>
          <a:endParaRPr lang="en-US">
            <a:solidFill>
              <a:schemeClr val="dk1"/>
            </a:solidFill>
          </a:endParaRPr>
        </a:p>
      </dsp:txBody>
      <dsp:txXfrm rot="5400000">
        <a:off x="3059664" y="-894912"/>
        <a:ext cx="1398311" cy="3537712"/>
      </dsp:txXfrm>
    </dsp:sp>
    <dsp:sp modelId="{BD6C8DA9-0F3A-464E-ACD2-6660B6C6E5C4}">
      <dsp:nvSpPr>
        <dsp:cNvPr id="3" name="Rounded Rectangle 2"/>
        <dsp:cNvSpPr/>
      </dsp:nvSpPr>
      <dsp:spPr bwMode="white">
        <a:xfrm>
          <a:off x="0" y="0"/>
          <a:ext cx="1989963" cy="1747889"/>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18109" tIns="59054" rIns="118109" bIns="59054"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n-US"/>
            <a:t>Wifi</a:t>
          </a:r>
          <a:endParaRPr lang="en-US"/>
        </a:p>
      </dsp:txBody>
      <dsp:txXfrm>
        <a:off x="0" y="0"/>
        <a:ext cx="1989963" cy="1747889"/>
      </dsp:txXfrm>
    </dsp:sp>
    <dsp:sp modelId="{B1799245-8A88-4DFD-8913-C5C978690807}">
      <dsp:nvSpPr>
        <dsp:cNvPr id="6" name="Round Same Side Corner Rectangle 5"/>
        <dsp:cNvSpPr/>
      </dsp:nvSpPr>
      <dsp:spPr bwMode="white">
        <a:xfrm rot="5400000">
          <a:off x="3059664" y="940372"/>
          <a:ext cx="1398311" cy="3537712"/>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41910" tIns="20955" rIns="41910" bIns="20955" anchor="ctr"/>
        <a:lstStyle>
          <a:lvl1pPr algn="l">
            <a:defRPr sz="11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1">
            <a:lnSpc>
              <a:spcPct val="100000"/>
            </a:lnSpc>
            <a:spcBef>
              <a:spcPct val="0"/>
            </a:spcBef>
            <a:spcAft>
              <a:spcPct val="15000"/>
            </a:spcAft>
            <a:buChar char="•"/>
          </a:pPr>
          <a:r>
            <a:rPr lang="en-US">
              <a:solidFill>
                <a:schemeClr val="dk1"/>
              </a:solidFill>
            </a:rPr>
            <a:t>Angry IP Scanner</a:t>
          </a:r>
          <a:endParaRPr lang="en-US">
            <a:solidFill>
              <a:schemeClr val="dk1"/>
            </a:solidFill>
          </a:endParaRPr>
        </a:p>
        <a:p>
          <a:pPr lvl="1">
            <a:lnSpc>
              <a:spcPct val="100000"/>
            </a:lnSpc>
            <a:spcBef>
              <a:spcPct val="0"/>
            </a:spcBef>
            <a:spcAft>
              <a:spcPct val="15000"/>
            </a:spcAft>
            <a:buChar char="•"/>
          </a:pPr>
          <a:r>
            <a:rPr lang="en-US">
              <a:solidFill>
                <a:schemeClr val="dk1"/>
              </a:solidFill>
            </a:rPr>
            <a:t>SoftPerfect Network Scanner</a:t>
          </a:r>
          <a:endParaRPr lang="en-US">
            <a:solidFill>
              <a:schemeClr val="dk1"/>
            </a:solidFill>
          </a:endParaRPr>
        </a:p>
        <a:p>
          <a:pPr lvl="1">
            <a:lnSpc>
              <a:spcPct val="100000"/>
            </a:lnSpc>
            <a:spcBef>
              <a:spcPct val="0"/>
            </a:spcBef>
            <a:spcAft>
              <a:spcPct val="15000"/>
            </a:spcAft>
            <a:buChar char="•"/>
          </a:pPr>
          <a:r>
            <a:rPr lang="en-US">
              <a:solidFill>
                <a:schemeClr val="dk1"/>
              </a:solidFill>
            </a:rPr>
            <a:t>Free IP Scanner</a:t>
          </a:r>
          <a:endParaRPr lang="en-US">
            <a:solidFill>
              <a:schemeClr val="dk1"/>
            </a:solidFill>
          </a:endParaRPr>
        </a:p>
        <a:p>
          <a:pPr lvl="1">
            <a:lnSpc>
              <a:spcPct val="100000"/>
            </a:lnSpc>
            <a:spcBef>
              <a:spcPct val="0"/>
            </a:spcBef>
            <a:spcAft>
              <a:spcPct val="15000"/>
            </a:spcAft>
            <a:buChar char="•"/>
          </a:pPr>
          <a:r>
            <a:rPr lang="en-US">
              <a:solidFill>
                <a:schemeClr val="dk1"/>
              </a:solidFill>
            </a:rPr>
            <a:t>OpUtils</a:t>
          </a:r>
          <a:endParaRPr lang="en-US">
            <a:solidFill>
              <a:schemeClr val="dk1"/>
            </a:solidFill>
          </a:endParaRPr>
        </a:p>
        <a:p>
          <a:pPr lvl="1">
            <a:lnSpc>
              <a:spcPct val="100000"/>
            </a:lnSpc>
            <a:spcBef>
              <a:spcPct val="0"/>
            </a:spcBef>
            <a:spcAft>
              <a:spcPct val="15000"/>
            </a:spcAft>
            <a:buChar char="•"/>
          </a:pPr>
          <a:r>
            <a:rPr lang="en-US">
              <a:solidFill>
                <a:schemeClr val="dk1"/>
              </a:solidFill>
            </a:rPr>
            <a:t>IP Address Manager</a:t>
          </a:r>
          <a:endParaRPr lang="en-US">
            <a:solidFill>
              <a:schemeClr val="dk1"/>
            </a:solidFill>
          </a:endParaRPr>
        </a:p>
        <a:p>
          <a:pPr lvl="1">
            <a:lnSpc>
              <a:spcPct val="100000"/>
            </a:lnSpc>
            <a:spcBef>
              <a:spcPct val="0"/>
            </a:spcBef>
            <a:spcAft>
              <a:spcPct val="15000"/>
            </a:spcAft>
            <a:buChar char="•"/>
          </a:pPr>
          <a:r>
            <a:rPr lang="en-US">
              <a:solidFill>
                <a:schemeClr val="dk1"/>
              </a:solidFill>
            </a:rPr>
            <a:t>IP Range Scanner</a:t>
          </a:r>
          <a:endParaRPr lang="en-US">
            <a:solidFill>
              <a:schemeClr val="dk1"/>
            </a:solidFill>
          </a:endParaRPr>
        </a:p>
      </dsp:txBody>
      <dsp:txXfrm rot="5400000">
        <a:off x="3059664" y="940372"/>
        <a:ext cx="1398311" cy="3537712"/>
      </dsp:txXfrm>
    </dsp:sp>
    <dsp:sp modelId="{F8FCFA27-1E37-47F3-819F-CCC620DE8027}">
      <dsp:nvSpPr>
        <dsp:cNvPr id="5" name="Rounded Rectangle 4"/>
        <dsp:cNvSpPr/>
      </dsp:nvSpPr>
      <dsp:spPr bwMode="white">
        <a:xfrm>
          <a:off x="0" y="1835283"/>
          <a:ext cx="1989963" cy="1747889"/>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18109" tIns="59054" rIns="118109" bIns="59054"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n-US"/>
            <a:t>Kabel</a:t>
          </a:r>
          <a:endParaRPr lang="en-US"/>
        </a:p>
      </dsp:txBody>
      <dsp:txXfrm>
        <a:off x="0" y="1835283"/>
        <a:ext cx="1989963" cy="1747889"/>
      </dsp:txXfrm>
    </dsp:sp>
    <dsp:sp modelId="{F00652BC-5530-4BD7-A5E2-D7101737A3B5}">
      <dsp:nvSpPr>
        <dsp:cNvPr id="8" name="Round Same Side Corner Rectangle 7"/>
        <dsp:cNvSpPr/>
      </dsp:nvSpPr>
      <dsp:spPr bwMode="white">
        <a:xfrm rot="5400000">
          <a:off x="3059664" y="2775655"/>
          <a:ext cx="1398311" cy="3537712"/>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41910" tIns="20955" rIns="41910" bIns="20955" anchor="ctr"/>
        <a:lstStyle>
          <a:lvl1pPr algn="l">
            <a:defRPr sz="11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1">
            <a:lnSpc>
              <a:spcPct val="100000"/>
            </a:lnSpc>
            <a:spcBef>
              <a:spcPct val="0"/>
            </a:spcBef>
            <a:spcAft>
              <a:spcPct val="15000"/>
            </a:spcAft>
            <a:buChar char="•"/>
          </a:pPr>
          <a:r>
            <a:rPr lang="en-US">
              <a:solidFill>
                <a:schemeClr val="dk1"/>
              </a:solidFill>
            </a:rPr>
            <a:t>Cacti</a:t>
          </a:r>
          <a:endParaRPr lang="en-US">
            <a:solidFill>
              <a:schemeClr val="dk1"/>
            </a:solidFill>
          </a:endParaRPr>
        </a:p>
        <a:p>
          <a:pPr lvl="1">
            <a:lnSpc>
              <a:spcPct val="100000"/>
            </a:lnSpc>
            <a:spcBef>
              <a:spcPct val="0"/>
            </a:spcBef>
            <a:spcAft>
              <a:spcPct val="15000"/>
            </a:spcAft>
            <a:buChar char="•"/>
          </a:pPr>
          <a:r>
            <a:rPr lang="en-US">
              <a:solidFill>
                <a:schemeClr val="dk1"/>
              </a:solidFill>
            </a:rPr>
            <a:t>Nagios</a:t>
          </a:r>
          <a:endParaRPr lang="en-US">
            <a:solidFill>
              <a:schemeClr val="dk1"/>
            </a:solidFill>
          </a:endParaRPr>
        </a:p>
        <a:p>
          <a:pPr lvl="1">
            <a:lnSpc>
              <a:spcPct val="100000"/>
            </a:lnSpc>
            <a:spcBef>
              <a:spcPct val="0"/>
            </a:spcBef>
            <a:spcAft>
              <a:spcPct val="15000"/>
            </a:spcAft>
            <a:buChar char="•"/>
          </a:pPr>
          <a:r>
            <a:rPr lang="en-US">
              <a:solidFill>
                <a:schemeClr val="dk1"/>
              </a:solidFill>
            </a:rPr>
            <a:t>Ping Tool</a:t>
          </a:r>
          <a:endParaRPr lang="en-US">
            <a:solidFill>
              <a:schemeClr val="dk1"/>
            </a:solidFill>
          </a:endParaRPr>
        </a:p>
      </dsp:txBody>
      <dsp:txXfrm rot="5400000">
        <a:off x="3059664" y="2775655"/>
        <a:ext cx="1398311" cy="3537712"/>
      </dsp:txXfrm>
    </dsp:sp>
    <dsp:sp modelId="{F3A1F871-519C-4E76-89EE-B8DB3D0BD125}">
      <dsp:nvSpPr>
        <dsp:cNvPr id="7" name="Rounded Rectangle 6"/>
        <dsp:cNvSpPr/>
      </dsp:nvSpPr>
      <dsp:spPr bwMode="white">
        <a:xfrm>
          <a:off x="0" y="3670566"/>
          <a:ext cx="1989963" cy="1747889"/>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18109" tIns="59054" rIns="118109" bIns="59054"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n-US"/>
            <a:t>Opsional</a:t>
          </a:r>
          <a:endParaRPr lang="en-US"/>
        </a:p>
      </dsp:txBody>
      <dsp:txXfrm>
        <a:off x="0" y="3670566"/>
        <a:ext cx="1989963" cy="1747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455"/>
        <a:chOff x="0" y="0"/>
        <a:chExt cx="8128000" cy="5418455"/>
      </a:xfrm>
    </dsp:grpSpPr>
    <dsp:sp modelId="{949F2D2B-5CA9-49AF-8788-3F9CF9022990}">
      <dsp:nvSpPr>
        <dsp:cNvPr id="3" name="Rounded Rectangle 2"/>
        <dsp:cNvSpPr/>
      </dsp:nvSpPr>
      <dsp:spPr bwMode="white">
        <a:xfrm>
          <a:off x="0" y="0"/>
          <a:ext cx="8128000" cy="2438305"/>
        </a:xfrm>
        <a:prstGeom prst="roundRect">
          <a:avLst>
            <a:gd name="adj" fmla="val 1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Xfrm>
        <a:off x="0" y="0"/>
        <a:ext cx="8128000" cy="2438305"/>
      </dsp:txXfrm>
    </dsp:sp>
    <dsp:sp modelId="{184746F7-D345-4B9C-9538-78DDF8B73A21}">
      <dsp:nvSpPr>
        <dsp:cNvPr id="6" name="Rounded Rectangle 5"/>
        <dsp:cNvSpPr/>
      </dsp:nvSpPr>
      <dsp:spPr bwMode="white">
        <a:xfrm>
          <a:off x="243840" y="325107"/>
          <a:ext cx="2387600" cy="1788090"/>
        </a:xfrm>
        <a:prstGeom prst="roundRect">
          <a:avLst>
            <a:gd name="adj" fmla="val 10000"/>
          </a:avLst>
        </a:prstGeom>
      </dsp:spPr>
      <dsp:style>
        <a:lnRef idx="2">
          <a:schemeClr val="lt1"/>
        </a:lnRef>
        <a:fillRef idx="1">
          <a:schemeClr val="accent1">
            <a:tint val="50000"/>
          </a:schemeClr>
        </a:fillRef>
        <a:effectRef idx="0">
          <a:scrgbClr r="0" g="0" b="0"/>
        </a:effectRef>
        <a:fontRef idx="minor"/>
      </dsp:style>
      <dsp:txXfrm>
        <a:off x="243840" y="325107"/>
        <a:ext cx="2387600" cy="1788090"/>
      </dsp:txXfrm>
    </dsp:sp>
    <dsp:sp modelId="{2B19FBE7-970E-4A8C-A672-C621E2491735}">
      <dsp:nvSpPr>
        <dsp:cNvPr id="4" name="Round Same Side Corner Rectangle 3"/>
        <dsp:cNvSpPr/>
      </dsp:nvSpPr>
      <dsp:spPr bwMode="white">
        <a:xfrm rot="10800000">
          <a:off x="243840" y="2438305"/>
          <a:ext cx="2387600" cy="2980150"/>
        </a:xfrm>
        <a:prstGeom prst="round2SameRect">
          <a:avLst>
            <a:gd name="adj1" fmla="val 10500"/>
            <a:gd name="adj2" fmla="val 0"/>
          </a:avLst>
        </a:prstGeom>
      </dsp:spPr>
      <dsp:style>
        <a:lnRef idx="2">
          <a:schemeClr val="lt1"/>
        </a:lnRef>
        <a:fillRef idx="1">
          <a:schemeClr val="accent1"/>
        </a:fillRef>
        <a:effectRef idx="0">
          <a:scrgbClr r="0" g="0" b="0"/>
        </a:effectRef>
        <a:fontRef idx="minor">
          <a:schemeClr val="lt1"/>
        </a:fontRef>
      </dsp:style>
      <dsp:txBody>
        <a:bodyPr rot="10800000" vert="horz" wrap="square" lIns="163576" tIns="163576" rIns="163576" bIns="163576" anchor="t"/>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en-US" dirty="0">
              <a:sym typeface="+mn-ea"/>
            </a:rPr>
            <a:t>ABACUS</a:t>
          </a:r>
          <a:endParaRPr lang="en-US"/>
        </a:p>
      </dsp:txBody>
      <dsp:txXfrm rot="10800000">
        <a:off x="243840" y="2438305"/>
        <a:ext cx="2387600" cy="2980150"/>
      </dsp:txXfrm>
    </dsp:sp>
    <dsp:sp modelId="{EAB0D035-4E75-474F-AE2D-6C374B752B4C}">
      <dsp:nvSpPr>
        <dsp:cNvPr id="10" name="Rounded Rectangle 9"/>
        <dsp:cNvSpPr/>
      </dsp:nvSpPr>
      <dsp:spPr bwMode="white">
        <a:xfrm>
          <a:off x="2870200" y="325107"/>
          <a:ext cx="2387600" cy="1788090"/>
        </a:xfrm>
        <a:prstGeom prst="roundRect">
          <a:avLst>
            <a:gd name="adj" fmla="val 10000"/>
          </a:avLst>
        </a:prstGeom>
      </dsp:spPr>
      <dsp:style>
        <a:lnRef idx="2">
          <a:schemeClr val="lt1"/>
        </a:lnRef>
        <a:fillRef idx="1">
          <a:schemeClr val="accent1">
            <a:tint val="50000"/>
          </a:schemeClr>
        </a:fillRef>
        <a:effectRef idx="0">
          <a:scrgbClr r="0" g="0" b="0"/>
        </a:effectRef>
        <a:fontRef idx="minor"/>
      </dsp:style>
      <dsp:txXfrm>
        <a:off x="2870200" y="325107"/>
        <a:ext cx="2387600" cy="1788090"/>
      </dsp:txXfrm>
    </dsp:sp>
    <dsp:sp modelId="{96A8B75F-79AB-4B29-9F1D-3C622EFEC09C}">
      <dsp:nvSpPr>
        <dsp:cNvPr id="8" name="Round Same Side Corner Rectangle 7"/>
        <dsp:cNvSpPr/>
      </dsp:nvSpPr>
      <dsp:spPr bwMode="white">
        <a:xfrm rot="10800000">
          <a:off x="2870200" y="2438305"/>
          <a:ext cx="2387600" cy="2980150"/>
        </a:xfrm>
        <a:prstGeom prst="round2SameRect">
          <a:avLst>
            <a:gd name="adj1" fmla="val 10500"/>
            <a:gd name="adj2" fmla="val 0"/>
          </a:avLst>
        </a:prstGeom>
      </dsp:spPr>
      <dsp:style>
        <a:lnRef idx="2">
          <a:schemeClr val="lt1"/>
        </a:lnRef>
        <a:fillRef idx="1">
          <a:schemeClr val="accent1"/>
        </a:fillRef>
        <a:effectRef idx="0">
          <a:scrgbClr r="0" g="0" b="0"/>
        </a:effectRef>
        <a:fontRef idx="minor">
          <a:schemeClr val="lt1"/>
        </a:fontRef>
      </dsp:style>
      <dsp:txBody>
        <a:bodyPr rot="10800000" vert="horz" wrap="square" lIns="163576" tIns="163576" rIns="163576" bIns="163576" anchor="t"/>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en-US" dirty="0">
              <a:sym typeface="+mn-ea"/>
            </a:rPr>
            <a:t>KALKULATOR RODA NUMERIK</a:t>
          </a:r>
          <a:endParaRPr lang="en-US"/>
        </a:p>
      </dsp:txBody>
      <dsp:txXfrm rot="10800000">
        <a:off x="2870200" y="2438305"/>
        <a:ext cx="2387600" cy="2980150"/>
      </dsp:txXfrm>
    </dsp:sp>
    <dsp:sp modelId="{A81AEBCC-ADDF-4B24-BAF0-CA1EC5381367}">
      <dsp:nvSpPr>
        <dsp:cNvPr id="14" name="Rounded Rectangle 13"/>
        <dsp:cNvSpPr/>
      </dsp:nvSpPr>
      <dsp:spPr bwMode="white">
        <a:xfrm>
          <a:off x="5496560" y="325107"/>
          <a:ext cx="2387600" cy="1788090"/>
        </a:xfrm>
        <a:prstGeom prst="roundRect">
          <a:avLst>
            <a:gd name="adj" fmla="val 10000"/>
          </a:avLst>
        </a:prstGeom>
      </dsp:spPr>
      <dsp:style>
        <a:lnRef idx="2">
          <a:schemeClr val="lt1"/>
        </a:lnRef>
        <a:fillRef idx="1">
          <a:schemeClr val="accent1">
            <a:tint val="50000"/>
          </a:schemeClr>
        </a:fillRef>
        <a:effectRef idx="0">
          <a:scrgbClr r="0" g="0" b="0"/>
        </a:effectRef>
        <a:fontRef idx="minor"/>
      </dsp:style>
      <dsp:txXfrm>
        <a:off x="5496560" y="325107"/>
        <a:ext cx="2387600" cy="1788090"/>
      </dsp:txXfrm>
    </dsp:sp>
    <dsp:sp modelId="{A89A6491-DE88-4E3C-9A90-22F5EB697CEE}">
      <dsp:nvSpPr>
        <dsp:cNvPr id="12" name="Round Same Side Corner Rectangle 11"/>
        <dsp:cNvSpPr/>
      </dsp:nvSpPr>
      <dsp:spPr bwMode="white">
        <a:xfrm rot="10800000">
          <a:off x="5496560" y="2438305"/>
          <a:ext cx="2387600" cy="2980150"/>
        </a:xfrm>
        <a:prstGeom prst="round2SameRect">
          <a:avLst>
            <a:gd name="adj1" fmla="val 10500"/>
            <a:gd name="adj2" fmla="val 0"/>
          </a:avLst>
        </a:prstGeom>
      </dsp:spPr>
      <dsp:style>
        <a:lnRef idx="2">
          <a:schemeClr val="lt1"/>
        </a:lnRef>
        <a:fillRef idx="1">
          <a:schemeClr val="accent1"/>
        </a:fillRef>
        <a:effectRef idx="0">
          <a:scrgbClr r="0" g="0" b="0"/>
        </a:effectRef>
        <a:fontRef idx="minor">
          <a:schemeClr val="lt1"/>
        </a:fontRef>
      </dsp:style>
      <dsp:txBody>
        <a:bodyPr rot="10800000" vert="horz" wrap="square" lIns="163576" tIns="163576" rIns="163576" bIns="163576" anchor="t"/>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id-ID" b="1" dirty="0" smtClean="0">
              <a:solidFill>
                <a:srgbClr val="FFFF00"/>
              </a:solidFill>
              <a:sym typeface="+mn-ea"/>
            </a:rPr>
            <a:t>Mesin Penghitung de Colmar</a:t>
          </a:r>
          <a:endParaRPr lang="en-US"/>
        </a:p>
      </dsp:txBody>
      <dsp:txXfrm rot="10800000">
        <a:off x="5496560" y="2438305"/>
        <a:ext cx="2387600" cy="2980150"/>
      </dsp:txXfrm>
    </dsp:sp>
    <dsp:sp modelId="{934766A7-F88E-4FEA-B096-528254CECB45}">
      <dsp:nvSpPr>
        <dsp:cNvPr id="5" name="Rounded Rectangle 4" hidden="1"/>
        <dsp:cNvSpPr/>
      </dsp:nvSpPr>
      <dsp:spPr>
        <a:xfrm>
          <a:off x="243840" y="0"/>
          <a:ext cx="1790700" cy="325107"/>
        </a:xfrm>
        <a:prstGeom prst="roundRect">
          <a:avLst>
            <a:gd name="adj" fmla="val 10000"/>
          </a:avLst>
        </a:prstGeom>
      </dsp:spPr>
      <dsp:txXfrm>
        <a:off x="243840" y="0"/>
        <a:ext cx="1790700" cy="325107"/>
      </dsp:txXfrm>
    </dsp:sp>
    <dsp:sp modelId="{8D211F80-D554-4704-81D7-0389FFA7AB28}">
      <dsp:nvSpPr>
        <dsp:cNvPr id="7" name="Rectangles 6" hidden="1"/>
        <dsp:cNvSpPr/>
      </dsp:nvSpPr>
      <dsp:spPr>
        <a:xfrm>
          <a:off x="2631440" y="2709228"/>
          <a:ext cx="238760" cy="0"/>
        </a:xfrm>
        <a:prstGeom prst="rect">
          <a:avLst/>
        </a:prstGeom>
      </dsp:spPr>
      <dsp:txXfrm>
        <a:off x="2631440" y="2709228"/>
        <a:ext cx="238760" cy="0"/>
      </dsp:txXfrm>
    </dsp:sp>
    <dsp:sp modelId="{4795F39C-70F8-4217-81C0-7811B0640504}">
      <dsp:nvSpPr>
        <dsp:cNvPr id="9" name="Rounded Rectangle 8" hidden="1"/>
        <dsp:cNvSpPr/>
      </dsp:nvSpPr>
      <dsp:spPr>
        <a:xfrm>
          <a:off x="2870200" y="0"/>
          <a:ext cx="1790700" cy="325107"/>
        </a:xfrm>
        <a:prstGeom prst="roundRect">
          <a:avLst>
            <a:gd name="adj" fmla="val 10000"/>
          </a:avLst>
        </a:prstGeom>
      </dsp:spPr>
      <dsp:txXfrm>
        <a:off x="2870200" y="0"/>
        <a:ext cx="1790700" cy="325107"/>
      </dsp:txXfrm>
    </dsp:sp>
    <dsp:sp modelId="{F37B8259-20B4-43DC-B8E3-5F00AD11D000}">
      <dsp:nvSpPr>
        <dsp:cNvPr id="11" name="Rectangles 10" hidden="1"/>
        <dsp:cNvSpPr/>
      </dsp:nvSpPr>
      <dsp:spPr>
        <a:xfrm>
          <a:off x="5257800" y="2709228"/>
          <a:ext cx="238760" cy="0"/>
        </a:xfrm>
        <a:prstGeom prst="rect">
          <a:avLst/>
        </a:prstGeom>
      </dsp:spPr>
      <dsp:txXfrm>
        <a:off x="5257800" y="2709228"/>
        <a:ext cx="238760" cy="0"/>
      </dsp:txXfrm>
    </dsp:sp>
    <dsp:sp modelId="{A3745797-7DED-472A-BA2B-7809339AB1D9}">
      <dsp:nvSpPr>
        <dsp:cNvPr id="13" name="Rounded Rectangle 12" hidden="1"/>
        <dsp:cNvSpPr/>
      </dsp:nvSpPr>
      <dsp:spPr>
        <a:xfrm>
          <a:off x="5496560" y="0"/>
          <a:ext cx="1790700" cy="325107"/>
        </a:xfrm>
        <a:prstGeom prst="roundRect">
          <a:avLst>
            <a:gd name="adj" fmla="val 10000"/>
          </a:avLst>
        </a:prstGeom>
      </dsp:spPr>
      <dsp:txXfrm>
        <a:off x="5496560" y="0"/>
        <a:ext cx="1790700" cy="325107"/>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842115" cy="6210935"/>
        <a:chOff x="0" y="0"/>
        <a:chExt cx="11842115" cy="6210935"/>
      </a:xfrm>
    </dsp:grpSpPr>
    <dsp:sp modelId="{8A0A2265-FBC1-4B12-98E0-7D91387047CB}">
      <dsp:nvSpPr>
        <dsp:cNvPr id="3" name="Flowchart: Manual Operation 2"/>
        <dsp:cNvSpPr/>
      </dsp:nvSpPr>
      <dsp:spPr bwMode="white">
        <a:xfrm rot="-5400000">
          <a:off x="-1988287" y="1988287"/>
          <a:ext cx="6210935" cy="2234361"/>
        </a:xfrm>
        <a:prstGeom prst="flowChartManualOperation">
          <a:avLst/>
        </a:prstGeom>
      </dsp:spPr>
      <dsp:style>
        <a:lnRef idx="0">
          <a:schemeClr val="lt1"/>
        </a:lnRef>
        <a:fillRef idx="3">
          <a:schemeClr val="accent1"/>
        </a:fillRef>
        <a:effectRef idx="3">
          <a:scrgbClr r="0" g="0" b="0"/>
        </a:effectRef>
        <a:fontRef idx="minor">
          <a:schemeClr val="lt1"/>
        </a:fontRef>
      </dsp:style>
      <dsp:txBody>
        <a:bodyPr rot="5400000" vert="horz" wrap="square" lIns="127000" tIns="0" rIns="254000" bIns="0" anchor="t"/>
        <a:lstStyle>
          <a:lvl1pPr algn="l">
            <a:defRPr sz="37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lvl="0">
            <a:lnSpc>
              <a:spcPct val="100000"/>
            </a:lnSpc>
            <a:spcBef>
              <a:spcPct val="0"/>
            </a:spcBef>
            <a:spcAft>
              <a:spcPct val="35000"/>
            </a:spcAft>
          </a:pPr>
          <a:r>
            <a:rPr lang="id-ID" sz="2000" b="1" u="sng" dirty="0" smtClean="0">
              <a:sym typeface="+mn-ea"/>
            </a:rPr>
            <a:t>GENERASI</a:t>
          </a:r>
          <a:r>
            <a:rPr lang="id-ID" sz="2000" b="1" dirty="0" smtClean="0">
              <a:sym typeface="+mn-ea"/>
            </a:rPr>
            <a:t> </a:t>
          </a:r>
          <a:r>
            <a:rPr lang="id-ID" sz="2000" b="1" u="sng" dirty="0" smtClean="0">
              <a:sym typeface="+mn-ea"/>
            </a:rPr>
            <a:t>PERTAMA</a:t>
          </a:r>
          <a:r>
            <a:rPr lang="id-ID" sz="2000" b="1" dirty="0" smtClean="0">
              <a:sym typeface="+mn-ea"/>
            </a:rPr>
            <a:t> (1946 – 1959)</a:t>
          </a:r>
          <a:endParaRPr lang="en-US" sz="2400"/>
        </a:p>
        <a:p>
          <a:pPr marL="228600" lvl="1" indent="-228600">
            <a:lnSpc>
              <a:spcPct val="100000"/>
            </a:lnSpc>
            <a:spcBef>
              <a:spcPct val="0"/>
            </a:spcBef>
            <a:spcAft>
              <a:spcPct val="15000"/>
            </a:spcAft>
            <a:buChar char="•"/>
          </a:pPr>
          <a:r>
            <a:rPr lang="id-ID" sz="1800" dirty="0" smtClean="0">
              <a:sym typeface="+mn-ea"/>
            </a:rPr>
            <a:t>Komponen Utama : Vacuum tube</a:t>
          </a:r>
          <a:endParaRPr lang="en-US" sz="1800"/>
        </a:p>
      </dsp:txBody>
      <dsp:txXfrm rot="-5400000">
        <a:off x="-1988287" y="1988287"/>
        <a:ext cx="6210935" cy="2234361"/>
      </dsp:txXfrm>
    </dsp:sp>
    <dsp:sp modelId="{E756C87A-E333-4C5B-9CD3-9F05CA8F39A5}">
      <dsp:nvSpPr>
        <dsp:cNvPr id="6" name="Flowchart: Manual Operation 5"/>
        <dsp:cNvSpPr/>
      </dsp:nvSpPr>
      <dsp:spPr bwMode="white">
        <a:xfrm rot="-5400000">
          <a:off x="413652" y="1988287"/>
          <a:ext cx="6210935" cy="2234361"/>
        </a:xfrm>
        <a:prstGeom prst="flowChartManualOperation">
          <a:avLst/>
        </a:prstGeom>
      </dsp:spPr>
      <dsp:style>
        <a:lnRef idx="0">
          <a:schemeClr val="lt1"/>
        </a:lnRef>
        <a:fillRef idx="3">
          <a:schemeClr val="accent1"/>
        </a:fillRef>
        <a:effectRef idx="3">
          <a:scrgbClr r="0" g="0" b="0"/>
        </a:effectRef>
        <a:fontRef idx="minor">
          <a:schemeClr val="lt1"/>
        </a:fontRef>
      </dsp:style>
      <dsp:txBody>
        <a:bodyPr rot="5400000" vert="horz" wrap="square" lIns="152400" tIns="0" rIns="304800" bIns="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sz="2400">
              <a:sym typeface="+mn-ea"/>
            </a:rPr>
            <a:t>G</a:t>
          </a:r>
          <a:r>
            <a:rPr lang="id-ID" sz="2400" b="1" u="sng" dirty="0">
              <a:latin typeface="Aharoni" pitchFamily="2" charset="-79"/>
              <a:cs typeface="Aharoni" pitchFamily="2" charset="-79"/>
              <a:sym typeface="+mn-ea"/>
            </a:rPr>
            <a:t>enerasi</a:t>
          </a:r>
          <a:r>
            <a:rPr sz="2400">
              <a:sym typeface="+mn-ea"/>
            </a:rPr>
            <a:t> K</a:t>
          </a:r>
          <a:r>
            <a:rPr lang="id-ID" sz="2400" b="1" u="sng" dirty="0">
              <a:latin typeface="Aharoni" pitchFamily="2" charset="-79"/>
              <a:cs typeface="Aharoni" pitchFamily="2" charset="-79"/>
              <a:sym typeface="+mn-ea"/>
            </a:rPr>
            <a:t>edua</a:t>
          </a:r>
          <a:r>
            <a:rPr sz="2400">
              <a:sym typeface="+mn-ea"/>
            </a:rPr>
            <a:t> </a:t>
          </a:r>
          <a:r>
            <a:rPr lang="id-ID" sz="2400" b="1" dirty="0">
              <a:latin typeface="Aharoni" pitchFamily="2" charset="-79"/>
              <a:cs typeface="Aharoni" pitchFamily="2" charset="-79"/>
              <a:sym typeface="+mn-ea"/>
            </a:rPr>
            <a:t>(1959 – 1964</a:t>
          </a:r>
          <a:r>
            <a:rPr sz="2400">
              <a:sym typeface="+mn-ea"/>
            </a:rPr>
            <a:t>)</a:t>
          </a:r>
          <a:endParaRPr sz="1900">
            <a:sym typeface="+mn-ea"/>
          </a:endParaRPr>
        </a:p>
        <a:p>
          <a:pPr lvl="0">
            <a:lnSpc>
              <a:spcPct val="100000"/>
            </a:lnSpc>
            <a:spcBef>
              <a:spcPct val="0"/>
            </a:spcBef>
            <a:spcAft>
              <a:spcPct val="35000"/>
            </a:spcAft>
          </a:pPr>
          <a:r>
            <a:rPr lang="id-ID" sz="1800" dirty="0">
              <a:sym typeface="+mn-ea"/>
            </a:rPr>
            <a:t>Komponen terbuat dari transistor</a:t>
          </a:r>
          <a:endParaRPr lang="id-ID" sz="1800" dirty="0"/>
        </a:p>
        <a:p>
          <a:pPr lvl="0">
            <a:lnSpc>
              <a:spcPct val="100000"/>
            </a:lnSpc>
            <a:spcBef>
              <a:spcPct val="0"/>
            </a:spcBef>
            <a:spcAft>
              <a:spcPct val="35000"/>
            </a:spcAft>
          </a:pPr>
          <a:r>
            <a:rPr lang="id-ID" sz="1800" dirty="0">
              <a:sym typeface="+mn-ea"/>
            </a:rPr>
            <a:t>Menggunakan bahasa tingkat tinggi, seperti FORTRAN, COBOL &amp; ALGORITMA</a:t>
          </a:r>
          <a:endParaRPr lang="id-ID" sz="1800" b="1" dirty="0" smtClean="0">
            <a:latin typeface="Aharoni" pitchFamily="2" charset="-79"/>
            <a:cs typeface="Aharoni" pitchFamily="2" charset="-79"/>
            <a:sym typeface="+mn-ea"/>
          </a:endParaRPr>
        </a:p>
      </dsp:txBody>
      <dsp:txXfrm rot="-5400000">
        <a:off x="413652" y="1988287"/>
        <a:ext cx="6210935" cy="2234361"/>
      </dsp:txXfrm>
    </dsp:sp>
    <dsp:sp modelId="{8C487A6D-B094-4F32-A0B0-F48D15D83B9E}">
      <dsp:nvSpPr>
        <dsp:cNvPr id="7" name="Flowchart: Manual Operation 6"/>
        <dsp:cNvSpPr/>
      </dsp:nvSpPr>
      <dsp:spPr bwMode="white">
        <a:xfrm rot="-5400000">
          <a:off x="2815590" y="1988287"/>
          <a:ext cx="6210935" cy="2234361"/>
        </a:xfrm>
        <a:prstGeom prst="flowChartManualOperation">
          <a:avLst/>
        </a:prstGeom>
      </dsp:spPr>
      <dsp:style>
        <a:lnRef idx="0">
          <a:schemeClr val="lt1"/>
        </a:lnRef>
        <a:fillRef idx="3">
          <a:schemeClr val="accent1"/>
        </a:fillRef>
        <a:effectRef idx="3">
          <a:scrgbClr r="0" g="0" b="0"/>
        </a:effectRef>
        <a:fontRef idx="minor">
          <a:schemeClr val="lt1"/>
        </a:fontRef>
      </dsp:style>
      <dsp:txBody>
        <a:bodyPr rot="5400000" vert="horz" wrap="square" lIns="152400" tIns="0" rIns="304800" bIns="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id-ID" sz="2400" b="1" u="sng" dirty="0" smtClean="0">
              <a:latin typeface="Aharoni" pitchFamily="2" charset="-79"/>
              <a:cs typeface="Aharoni" pitchFamily="2" charset="-79"/>
              <a:sym typeface="+mn-ea"/>
            </a:rPr>
            <a:t>Generasi</a:t>
          </a:r>
          <a:r>
            <a:rPr lang="id-ID" sz="2400" b="1" dirty="0" smtClean="0">
              <a:latin typeface="Aharoni" pitchFamily="2" charset="-79"/>
              <a:cs typeface="Aharoni" pitchFamily="2" charset="-79"/>
              <a:sym typeface="+mn-ea"/>
            </a:rPr>
            <a:t> </a:t>
          </a:r>
          <a:r>
            <a:rPr lang="id-ID" sz="2400" b="1" u="sng" dirty="0" smtClean="0">
              <a:latin typeface="Aharoni" pitchFamily="2" charset="-79"/>
              <a:cs typeface="Aharoni" pitchFamily="2" charset="-79"/>
              <a:sym typeface="+mn-ea"/>
            </a:rPr>
            <a:t>Ketiga</a:t>
          </a:r>
          <a:r>
            <a:rPr lang="id-ID" sz="2400" b="1" dirty="0" smtClean="0">
              <a:latin typeface="Aharoni" pitchFamily="2" charset="-79"/>
              <a:cs typeface="Aharoni" pitchFamily="2" charset="-79"/>
              <a:sym typeface="+mn-ea"/>
            </a:rPr>
            <a:t> (1964 – 1970)</a:t>
          </a:r>
          <a:endParaRPr lang="id-ID" sz="1800" b="1" dirty="0" smtClean="0">
            <a:latin typeface="Aharoni" pitchFamily="2" charset="-79"/>
            <a:cs typeface="Aharoni" pitchFamily="2" charset="-79"/>
            <a:sym typeface="+mn-ea"/>
          </a:endParaRPr>
        </a:p>
        <a:p>
          <a:pPr lvl="0">
            <a:lnSpc>
              <a:spcPct val="100000"/>
            </a:lnSpc>
            <a:spcBef>
              <a:spcPct val="0"/>
            </a:spcBef>
            <a:spcAft>
              <a:spcPct val="35000"/>
            </a:spcAft>
          </a:pPr>
          <a:r>
            <a:rPr sz="1800">
              <a:sym typeface="+mn-ea"/>
            </a:rPr>
            <a:t>M</a:t>
          </a:r>
          <a:r>
            <a:rPr lang="id-ID" sz="1800" dirty="0">
              <a:sym typeface="+mn-ea"/>
            </a:rPr>
            <a:t>enggunakan IC (Kumpulan transistor dalam bentuk yang kecil)</a:t>
          </a:r>
          <a:endParaRPr lang="id-ID" sz="1800" dirty="0"/>
        </a:p>
        <a:p>
          <a:pPr lvl="0">
            <a:lnSpc>
              <a:spcPct val="100000"/>
            </a:lnSpc>
            <a:spcBef>
              <a:spcPct val="0"/>
            </a:spcBef>
            <a:spcAft>
              <a:spcPct val="35000"/>
            </a:spcAft>
          </a:pPr>
          <a:r>
            <a:rPr sz="1800">
              <a:sym typeface="+mn-ea"/>
            </a:rPr>
            <a:t>I</a:t>
          </a:r>
          <a:r>
            <a:rPr lang="id-ID" sz="1800" dirty="0">
              <a:sym typeface="+mn-ea"/>
            </a:rPr>
            <a:t>nput &amp; Output menggunakan visual display terminal</a:t>
          </a:r>
          <a:endParaRPr lang="id-ID" sz="1800" dirty="0">
            <a:sym typeface="+mn-ea"/>
          </a:endParaRPr>
        </a:p>
        <a:p>
          <a:pPr lvl="0">
            <a:lnSpc>
              <a:spcPct val="100000"/>
            </a:lnSpc>
            <a:spcBef>
              <a:spcPct val="0"/>
            </a:spcBef>
            <a:spcAft>
              <a:spcPct val="35000"/>
            </a:spcAft>
          </a:pPr>
          <a:endParaRPr lang="id-ID" sz="1800" dirty="0"/>
        </a:p>
      </dsp:txBody>
      <dsp:txXfrm rot="-5400000">
        <a:off x="2815590" y="1988287"/>
        <a:ext cx="6210935" cy="2234361"/>
      </dsp:txXfrm>
    </dsp:sp>
    <dsp:sp modelId="{5CD5B18C-5B5C-41F1-969F-468111D317DF}">
      <dsp:nvSpPr>
        <dsp:cNvPr id="4" name="Flowchart: Manual Operation 3"/>
        <dsp:cNvSpPr/>
      </dsp:nvSpPr>
      <dsp:spPr bwMode="white">
        <a:xfrm rot="-5400000">
          <a:off x="5217528" y="1988287"/>
          <a:ext cx="6210935" cy="2234361"/>
        </a:xfrm>
        <a:prstGeom prst="flowChartManualOperation">
          <a:avLst/>
        </a:prstGeom>
      </dsp:spPr>
      <dsp:style>
        <a:lnRef idx="0">
          <a:schemeClr val="lt1"/>
        </a:lnRef>
        <a:fillRef idx="3">
          <a:schemeClr val="accent1"/>
        </a:fillRef>
        <a:effectRef idx="3">
          <a:scrgbClr r="0" g="0" b="0"/>
        </a:effectRef>
        <a:fontRef idx="minor">
          <a:schemeClr val="lt1"/>
        </a:fontRef>
      </dsp:style>
      <dsp:txBody>
        <a:bodyPr rot="5400000" vert="horz" wrap="square" lIns="152400" tIns="0" rIns="304800" bIns="0" anchor="t"/>
        <a:lstStyle>
          <a:lvl1pPr algn="l">
            <a:defRPr sz="37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lvl="0">
            <a:lnSpc>
              <a:spcPct val="100000"/>
            </a:lnSpc>
            <a:spcBef>
              <a:spcPct val="0"/>
            </a:spcBef>
            <a:spcAft>
              <a:spcPct val="35000"/>
            </a:spcAft>
          </a:pPr>
          <a:r>
            <a:rPr lang="id-ID" sz="2400" b="1" u="sng" dirty="0">
              <a:latin typeface="Aharoni" pitchFamily="2" charset="-79"/>
              <a:cs typeface="Aharoni" pitchFamily="2" charset="-79"/>
              <a:sym typeface="+mn-ea"/>
            </a:rPr>
            <a:t>Generasi</a:t>
          </a:r>
          <a:r>
            <a:rPr lang="id-ID" sz="2400" b="1" dirty="0">
              <a:latin typeface="Aharoni" pitchFamily="2" charset="-79"/>
              <a:cs typeface="Aharoni" pitchFamily="2" charset="-79"/>
              <a:sym typeface="+mn-ea"/>
            </a:rPr>
            <a:t> </a:t>
          </a:r>
          <a:r>
            <a:rPr lang="id-ID" sz="2400" b="1" dirty="0" smtClean="0">
              <a:latin typeface="Aharoni" pitchFamily="2" charset="-79"/>
              <a:cs typeface="Aharoni" pitchFamily="2" charset="-79"/>
              <a:sym typeface="+mn-ea"/>
            </a:rPr>
            <a:t> </a:t>
          </a:r>
          <a:r>
            <a:rPr lang="id-ID" sz="2400" b="1" u="sng" dirty="0" smtClean="0">
              <a:latin typeface="Aharoni" pitchFamily="2" charset="-79"/>
              <a:cs typeface="Aharoni" pitchFamily="2" charset="-79"/>
              <a:sym typeface="+mn-ea"/>
            </a:rPr>
            <a:t>Keempat</a:t>
          </a:r>
          <a:r>
            <a:rPr lang="id-ID" sz="2400" b="1" dirty="0" smtClean="0">
              <a:latin typeface="Aharoni" pitchFamily="2" charset="-79"/>
              <a:cs typeface="Aharoni" pitchFamily="2" charset="-79"/>
              <a:sym typeface="+mn-ea"/>
            </a:rPr>
            <a:t> (Sejak 1970)</a:t>
          </a:r>
          <a:endParaRPr lang="en-US" sz="2300"/>
        </a:p>
        <a:p>
          <a:pPr marL="228600" lvl="1" indent="-228600">
            <a:lnSpc>
              <a:spcPct val="100000"/>
            </a:lnSpc>
            <a:spcBef>
              <a:spcPct val="0"/>
            </a:spcBef>
            <a:spcAft>
              <a:spcPct val="15000"/>
            </a:spcAft>
            <a:buChar char="•"/>
          </a:pPr>
          <a:r>
            <a:rPr lang="id-ID" sz="1700" dirty="0" smtClean="0">
              <a:sym typeface="+mn-ea"/>
            </a:rPr>
            <a:t>Mengecilkan ukuran sirkuit &amp; komponen listrik</a:t>
          </a:r>
          <a:endParaRPr lang="id-ID" sz="1700" dirty="0" smtClean="0"/>
        </a:p>
        <a:p>
          <a:pPr marL="228600" lvl="1" indent="-228600">
            <a:lnSpc>
              <a:spcPct val="100000"/>
            </a:lnSpc>
            <a:spcBef>
              <a:spcPct val="0"/>
            </a:spcBef>
            <a:spcAft>
              <a:spcPct val="15000"/>
            </a:spcAft>
            <a:buChar char="•"/>
          </a:pPr>
          <a:r>
            <a:rPr lang="id-ID" sz="1700" dirty="0" smtClean="0">
              <a:sym typeface="+mn-ea"/>
            </a:rPr>
            <a:t>LSI (Large Scale Integration) </a:t>
          </a:r>
          <a:r>
            <a:rPr lang="id-ID" sz="1700" dirty="0" smtClean="0">
              <a:sym typeface="Wingdings" panose="05000000000000000000" pitchFamily="2" charset="2"/>
            </a:rPr>
            <a:t> pemadatan ratusan komponen dalam 1 chi</a:t>
          </a:r>
          <a:r>
            <a:rPr lang="en-US" altLang="id-ID" sz="1700" dirty="0" smtClean="0">
              <a:sym typeface="Wingdings" panose="05000000000000000000" pitchFamily="2" charset="2"/>
            </a:rPr>
            <a:t>p</a:t>
          </a:r>
          <a:endParaRPr lang="en-US" altLang="id-ID" sz="1700" dirty="0" smtClean="0">
            <a:sym typeface="Wingdings" panose="05000000000000000000" pitchFamily="2" charset="2"/>
          </a:endParaRPr>
        </a:p>
      </dsp:txBody>
      <dsp:txXfrm rot="-5400000">
        <a:off x="5217528" y="1988287"/>
        <a:ext cx="6210935" cy="2234361"/>
      </dsp:txXfrm>
    </dsp:sp>
    <dsp:sp modelId="{52D58EB8-4BA0-4252-B53D-2EF30D5347E3}">
      <dsp:nvSpPr>
        <dsp:cNvPr id="5" name="Flowchart: Manual Operation 4"/>
        <dsp:cNvSpPr/>
      </dsp:nvSpPr>
      <dsp:spPr bwMode="white">
        <a:xfrm rot="-5400000">
          <a:off x="7619467" y="1988287"/>
          <a:ext cx="6210935" cy="2234361"/>
        </a:xfrm>
        <a:prstGeom prst="flowChartManualOperation">
          <a:avLst/>
        </a:prstGeom>
      </dsp:spPr>
      <dsp:style>
        <a:lnRef idx="0">
          <a:schemeClr val="lt1"/>
        </a:lnRef>
        <a:fillRef idx="3">
          <a:schemeClr val="accent1"/>
        </a:fillRef>
        <a:effectRef idx="3">
          <a:scrgbClr r="0" g="0" b="0"/>
        </a:effectRef>
        <a:fontRef idx="minor">
          <a:schemeClr val="lt1"/>
        </a:fontRef>
      </dsp:style>
      <dsp:txBody>
        <a:bodyPr rot="5400000" vert="horz" wrap="square" lIns="234950" tIns="0" rIns="234950" bIns="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id-ID" b="1" u="sng" dirty="0" smtClean="0">
              <a:latin typeface="Aharoni" pitchFamily="2" charset="-79"/>
              <a:cs typeface="Aharoni" pitchFamily="2" charset="-79"/>
              <a:sym typeface="+mn-ea"/>
            </a:rPr>
            <a:t>Generasi</a:t>
          </a:r>
          <a:r>
            <a:rPr lang="id-ID" b="1" dirty="0" smtClean="0">
              <a:latin typeface="Aharoni" pitchFamily="2" charset="-79"/>
              <a:cs typeface="Aharoni" pitchFamily="2" charset="-79"/>
              <a:sym typeface="+mn-ea"/>
            </a:rPr>
            <a:t>  </a:t>
          </a:r>
          <a:r>
            <a:rPr lang="id-ID" b="1" u="sng" dirty="0" smtClean="0">
              <a:latin typeface="Aharoni" pitchFamily="2" charset="-79"/>
              <a:cs typeface="Aharoni" pitchFamily="2" charset="-79"/>
              <a:sym typeface="+mn-ea"/>
            </a:rPr>
            <a:t>Kelima</a:t>
          </a:r>
          <a:endParaRPr lang="en-US"/>
        </a:p>
      </dsp:txBody>
      <dsp:txXfrm rot="-5400000">
        <a:off x="7619467" y="1988287"/>
        <a:ext cx="6210935" cy="2234361"/>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455"/>
        <a:chOff x="0" y="0"/>
        <a:chExt cx="8128000" cy="5418455"/>
      </a:xfrm>
    </dsp:grpSpPr>
    <dsp:sp modelId="{F64336A0-5BD4-4828-88F4-EACF259256AA}">
      <dsp:nvSpPr>
        <dsp:cNvPr id="4" name="Right Arrow 3"/>
        <dsp:cNvSpPr/>
      </dsp:nvSpPr>
      <dsp:spPr bwMode="white">
        <a:xfrm>
          <a:off x="3251200" y="0"/>
          <a:ext cx="4876800" cy="2580217"/>
        </a:xfrm>
        <a:prstGeom prst="rightArrow">
          <a:avLst>
            <a:gd name="adj1" fmla="val 75000"/>
            <a:gd name="adj2" fmla="val 5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7780" tIns="17780" rIns="17780" bIns="17780" anchor="t"/>
        <a:lstStyle>
          <a:lvl1pPr algn="l">
            <a:defRPr sz="28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lvl="1">
            <a:lnSpc>
              <a:spcPct val="100000"/>
            </a:lnSpc>
            <a:spcBef>
              <a:spcPct val="0"/>
            </a:spcBef>
            <a:spcAft>
              <a:spcPct val="15000"/>
            </a:spcAft>
            <a:buChar char="•"/>
          </a:pPr>
          <a:r>
            <a:rPr lang="en-US">
              <a:solidFill>
                <a:schemeClr val="dk1"/>
              </a:solidFill>
            </a:rPr>
            <a:t>Masih memerlukan aplikasi recovery untuk mengembalikan file secara utuh</a:t>
          </a:r>
          <a:endParaRPr lang="en-US">
            <a:solidFill>
              <a:schemeClr val="dk1"/>
            </a:solidFill>
          </a:endParaRPr>
        </a:p>
      </dsp:txBody>
      <dsp:txXfrm>
        <a:off x="3251200" y="0"/>
        <a:ext cx="4876800" cy="2580217"/>
      </dsp:txXfrm>
    </dsp:sp>
    <dsp:sp modelId="{3E5C28D6-E517-43C8-8FB4-28F9D62E9CD5}">
      <dsp:nvSpPr>
        <dsp:cNvPr id="3" name="Rounded Rectangle 2"/>
        <dsp:cNvSpPr/>
      </dsp:nvSpPr>
      <dsp:spPr bwMode="white">
        <a:xfrm>
          <a:off x="0" y="0"/>
          <a:ext cx="3251200" cy="258021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45719" tIns="22859" rIns="45719" bIns="2285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en-US">
              <a:sym typeface="+mn-ea"/>
            </a:rPr>
            <a:t>mengembalikan file kena ransomware</a:t>
          </a:r>
          <a:endParaRPr lang="en-US"/>
        </a:p>
        <a:p>
          <a:pPr lvl="0">
            <a:lnSpc>
              <a:spcPct val="100000"/>
            </a:lnSpc>
            <a:spcBef>
              <a:spcPct val="0"/>
            </a:spcBef>
            <a:spcAft>
              <a:spcPct val="35000"/>
            </a:spcAft>
          </a:pPr>
          <a:r>
            <a:rPr lang="en-US">
              <a:sym typeface="+mn-ea"/>
            </a:rPr>
            <a:t>https://noransom.kaspersky.com</a:t>
          </a:r>
          <a:endParaRPr lang="en-US"/>
        </a:p>
      </dsp:txBody>
      <dsp:txXfrm>
        <a:off x="0" y="0"/>
        <a:ext cx="3251200" cy="2580217"/>
      </dsp:txXfrm>
    </dsp:sp>
    <dsp:sp modelId="{D74634E7-CFBB-41DF-86D8-912CF6A570D6}">
      <dsp:nvSpPr>
        <dsp:cNvPr id="6" name="Right Arrow 5"/>
        <dsp:cNvSpPr/>
      </dsp:nvSpPr>
      <dsp:spPr bwMode="white">
        <a:xfrm>
          <a:off x="3251200" y="2838238"/>
          <a:ext cx="4876800" cy="2580217"/>
        </a:xfrm>
        <a:prstGeom prst="rightArrow">
          <a:avLst>
            <a:gd name="adj1" fmla="val 75000"/>
            <a:gd name="adj2" fmla="val 5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7780" tIns="17780" rIns="17780" bIns="17780" anchor="t"/>
        <a:lstStyle>
          <a:lvl1pPr algn="l">
            <a:defRPr sz="28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lvl="1">
            <a:lnSpc>
              <a:spcPct val="100000"/>
            </a:lnSpc>
            <a:spcBef>
              <a:spcPct val="0"/>
            </a:spcBef>
            <a:spcAft>
              <a:spcPct val="15000"/>
            </a:spcAft>
            <a:buChar char="•"/>
          </a:pPr>
          <a:r>
            <a:rPr lang="en-US">
              <a:solidFill>
                <a:schemeClr val="dk1"/>
              </a:solidFill>
            </a:rPr>
            <a:t>burning iso yg berada dibawah OS aplikasi terinstall</a:t>
          </a:r>
          <a:endParaRPr lang="en-US">
            <a:solidFill>
              <a:schemeClr val="dk1"/>
            </a:solidFill>
          </a:endParaRPr>
        </a:p>
      </dsp:txBody>
      <dsp:txXfrm>
        <a:off x="3251200" y="2838238"/>
        <a:ext cx="4876800" cy="2580217"/>
      </dsp:txXfrm>
    </dsp:sp>
    <dsp:sp modelId="{5374CFFA-4AFA-4C8B-A17E-2A83A494C838}">
      <dsp:nvSpPr>
        <dsp:cNvPr id="5" name="Rounded Rectangle 4"/>
        <dsp:cNvSpPr/>
      </dsp:nvSpPr>
      <dsp:spPr bwMode="white">
        <a:xfrm>
          <a:off x="0" y="2838238"/>
          <a:ext cx="3251200" cy="258021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45719" tIns="22859" rIns="45719" bIns="2285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en-US">
              <a:sym typeface="+mn-ea"/>
            </a:rPr>
            <a:t>Aplikasi Burning iso</a:t>
          </a:r>
          <a:endParaRPr lang="en-US"/>
        </a:p>
        <a:p>
          <a:pPr lvl="0">
            <a:lnSpc>
              <a:spcPct val="100000"/>
            </a:lnSpc>
            <a:spcBef>
              <a:spcPct val="0"/>
            </a:spcBef>
            <a:spcAft>
              <a:spcPct val="35000"/>
            </a:spcAft>
          </a:pPr>
          <a:r>
            <a:rPr lang="en-US">
              <a:sym typeface="+mn-ea"/>
            </a:rPr>
            <a:t>Ashampoo Burning Studio.</a:t>
          </a:r>
          <a:endParaRPr lang="en-US"/>
        </a:p>
        <a:p>
          <a:pPr lvl="0">
            <a:lnSpc>
              <a:spcPct val="100000"/>
            </a:lnSpc>
            <a:spcBef>
              <a:spcPct val="0"/>
            </a:spcBef>
            <a:spcAft>
              <a:spcPct val="35000"/>
            </a:spcAft>
          </a:pPr>
          <a:r>
            <a:rPr lang="en-US">
              <a:sym typeface="+mn-ea"/>
            </a:rPr>
            <a:t>Nero.</a:t>
          </a:r>
          <a:endParaRPr lang="en-US"/>
        </a:p>
        <a:p>
          <a:pPr lvl="0">
            <a:lnSpc>
              <a:spcPct val="100000"/>
            </a:lnSpc>
            <a:spcBef>
              <a:spcPct val="0"/>
            </a:spcBef>
            <a:spcAft>
              <a:spcPct val="35000"/>
            </a:spcAft>
          </a:pPr>
          <a:r>
            <a:rPr lang="en-US">
              <a:sym typeface="+mn-ea"/>
            </a:rPr>
            <a:t>ImgBurn.</a:t>
          </a:r>
          <a:endParaRPr lang="en-US"/>
        </a:p>
        <a:p>
          <a:pPr lvl="0">
            <a:lnSpc>
              <a:spcPct val="100000"/>
            </a:lnSpc>
            <a:spcBef>
              <a:spcPct val="0"/>
            </a:spcBef>
            <a:spcAft>
              <a:spcPct val="35000"/>
            </a:spcAft>
          </a:pPr>
          <a:r>
            <a:rPr lang="en-US">
              <a:sym typeface="+mn-ea"/>
            </a:rPr>
            <a:t>CDBurnerXP.</a:t>
          </a:r>
          <a:endParaRPr lang="en-US"/>
        </a:p>
        <a:p>
          <a:pPr lvl="0">
            <a:lnSpc>
              <a:spcPct val="100000"/>
            </a:lnSpc>
            <a:spcBef>
              <a:spcPct val="0"/>
            </a:spcBef>
            <a:spcAft>
              <a:spcPct val="35000"/>
            </a:spcAft>
          </a:pPr>
          <a:r>
            <a:rPr lang="en-US">
              <a:sym typeface="+mn-ea"/>
            </a:rPr>
            <a:t> Active ISO Burner.</a:t>
          </a:r>
          <a:endParaRPr lang="en-US"/>
        </a:p>
        <a:p>
          <a:pPr lvl="0">
            <a:lnSpc>
              <a:spcPct val="100000"/>
            </a:lnSpc>
            <a:spcBef>
              <a:spcPct val="0"/>
            </a:spcBef>
            <a:spcAft>
              <a:spcPct val="35000"/>
            </a:spcAft>
          </a:pPr>
          <a:r>
            <a:rPr lang="en-US">
              <a:sym typeface="+mn-ea"/>
            </a:rPr>
            <a:t> Power ISO.</a:t>
          </a:r>
          <a:endParaRPr lang="en-US"/>
        </a:p>
        <a:p>
          <a:pPr lvl="0">
            <a:lnSpc>
              <a:spcPct val="100000"/>
            </a:lnSpc>
            <a:spcBef>
              <a:spcPct val="0"/>
            </a:spcBef>
            <a:spcAft>
              <a:spcPct val="35000"/>
            </a:spcAft>
          </a:pPr>
          <a:r>
            <a:rPr lang="en-US">
              <a:sym typeface="+mn-ea"/>
            </a:rPr>
            <a:t> Ultimate CD/DVD Burner.</a:t>
          </a:r>
          <a:endParaRPr lang="en-US"/>
        </a:p>
        <a:p>
          <a:pPr lvl="0">
            <a:lnSpc>
              <a:spcPct val="100000"/>
            </a:lnSpc>
            <a:spcBef>
              <a:spcPct val="0"/>
            </a:spcBef>
            <a:spcAft>
              <a:spcPct val="35000"/>
            </a:spcAft>
          </a:pPr>
          <a:r>
            <a:rPr lang="en-US">
              <a:sym typeface="+mn-ea"/>
            </a:rPr>
            <a:t>Universal USB</a:t>
          </a:r>
          <a:endParaRPr lang="en-US"/>
        </a:p>
      </dsp:txBody>
      <dsp:txXfrm>
        <a:off x="0" y="2838238"/>
        <a:ext cx="3251200" cy="258021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type="round2SameRect" r:blip="" rot="180">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type="rightArrow" r:blip="" rot="180"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Arial" panose="020B060402020209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Arial" panose="020B0604020202090204" pitchFamily="34" charset="0"/>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Click to edit Master text style</a:t>
            </a:r>
            <a:endParaRPr lang="zh-CN" altLang="en-US" smtClean="0"/>
          </a:p>
          <a:p>
            <a:pPr lvl="1"/>
            <a:r>
              <a:rPr lang="zh-CN" altLang="en-US" smtClean="0"/>
              <a:t>Second level</a:t>
            </a:r>
            <a:endParaRPr lang="zh-CN" altLang="en-US" smtClean="0"/>
          </a:p>
          <a:p>
            <a:pPr lvl="2"/>
            <a:r>
              <a:rPr lang="zh-CN" altLang="en-US" smtClean="0"/>
              <a:t>Third level</a:t>
            </a:r>
            <a:endParaRPr lang="zh-CN" altLang="en-US" smtClean="0"/>
          </a:p>
          <a:p>
            <a:pPr lvl="3"/>
            <a:r>
              <a:rPr lang="zh-CN" altLang="en-US" smtClean="0"/>
              <a:t>Fourth level</a:t>
            </a:r>
            <a:endParaRPr lang="zh-CN" altLang="en-US" smtClean="0"/>
          </a:p>
          <a:p>
            <a:pPr lvl="4"/>
            <a:r>
              <a:rPr lang="zh-CN" altLang="en-US"/>
              <a:t>Fifth level</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Arial" panose="020B060402020209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Arial" panose="020B0604020202090204" pitchFamily="34" charset="0"/>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Arial" panose="020B0604020202090204" pitchFamily="34" charset="0"/>
        <a:cs typeface="+mn-cs"/>
      </a:defRPr>
    </a:lvl1pPr>
    <a:lvl2pPr marL="457200" algn="l" defTabSz="914400" rtl="0" eaLnBrk="1" latinLnBrk="0" hangingPunct="1">
      <a:defRPr sz="1200" kern="1200">
        <a:solidFill>
          <a:schemeClr val="tx1"/>
        </a:solidFill>
        <a:latin typeface="+mn-lt"/>
        <a:ea typeface="Arial" panose="020B0604020202090204" pitchFamily="34" charset="0"/>
        <a:cs typeface="+mn-cs"/>
      </a:defRPr>
    </a:lvl2pPr>
    <a:lvl3pPr marL="914400" algn="l" defTabSz="914400" rtl="0" eaLnBrk="1" latinLnBrk="0" hangingPunct="1">
      <a:defRPr sz="1200" kern="1200">
        <a:solidFill>
          <a:schemeClr val="tx1"/>
        </a:solidFill>
        <a:latin typeface="+mn-lt"/>
        <a:ea typeface="Arial" panose="020B0604020202090204" pitchFamily="34" charset="0"/>
        <a:cs typeface="+mn-cs"/>
      </a:defRPr>
    </a:lvl3pPr>
    <a:lvl4pPr marL="1371600" algn="l" defTabSz="914400" rtl="0" eaLnBrk="1" latinLnBrk="0" hangingPunct="1">
      <a:defRPr sz="1200" kern="1200">
        <a:solidFill>
          <a:schemeClr val="tx1"/>
        </a:solidFill>
        <a:latin typeface="+mn-lt"/>
        <a:ea typeface="Arial" panose="020B0604020202090204" pitchFamily="34" charset="0"/>
        <a:cs typeface="+mn-cs"/>
      </a:defRPr>
    </a:lvl4pPr>
    <a:lvl5pPr marL="1828800" algn="l" defTabSz="914400" rtl="0" eaLnBrk="1" latinLnBrk="0" hangingPunct="1">
      <a:defRPr sz="1200" kern="1200">
        <a:solidFill>
          <a:schemeClr val="tx1"/>
        </a:solidFill>
        <a:latin typeface="+mn-lt"/>
        <a:ea typeface="Arial" panose="020B060402020209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p:spPr>
        <p:txBody>
          <a:bodyPr/>
          <a:lstStyle>
            <a:lvl1pPr defTabSz="902970">
              <a:defRPr sz="2400">
                <a:solidFill>
                  <a:schemeClr val="tx1"/>
                </a:solidFill>
                <a:latin typeface="Arial" panose="020B0604020202090204" pitchFamily="34" charset="0"/>
                <a:ea typeface="MS PGothic" charset="0"/>
                <a:cs typeface="MS PGothic" charset="0"/>
              </a:defRPr>
            </a:lvl1pPr>
            <a:lvl2pPr marL="742950" indent="-285750" defTabSz="902970">
              <a:defRPr sz="2400">
                <a:solidFill>
                  <a:schemeClr val="tx1"/>
                </a:solidFill>
                <a:latin typeface="Arial" panose="020B0604020202090204" pitchFamily="34" charset="0"/>
                <a:ea typeface="MS PGothic" charset="0"/>
              </a:defRPr>
            </a:lvl2pPr>
            <a:lvl3pPr marL="1143000" indent="-228600" defTabSz="902970">
              <a:defRPr sz="2400">
                <a:solidFill>
                  <a:schemeClr val="tx1"/>
                </a:solidFill>
                <a:latin typeface="Arial" panose="020B0604020202090204" pitchFamily="34" charset="0"/>
                <a:ea typeface="MS PGothic" charset="0"/>
              </a:defRPr>
            </a:lvl3pPr>
            <a:lvl4pPr marL="1600200" indent="-228600" defTabSz="902970">
              <a:defRPr sz="2400">
                <a:solidFill>
                  <a:schemeClr val="tx1"/>
                </a:solidFill>
                <a:latin typeface="Arial" panose="020B0604020202090204" pitchFamily="34" charset="0"/>
                <a:ea typeface="MS PGothic" charset="0"/>
              </a:defRPr>
            </a:lvl4pPr>
            <a:lvl5pPr marL="2057400" indent="-228600" defTabSz="902970">
              <a:defRPr sz="2400">
                <a:solidFill>
                  <a:schemeClr val="tx1"/>
                </a:solidFill>
                <a:latin typeface="Arial" panose="020B0604020202090204" pitchFamily="34" charset="0"/>
                <a:ea typeface="MS PGothic" charset="0"/>
              </a:defRPr>
            </a:lvl5pPr>
            <a:lvl6pPr marL="25146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6pPr>
            <a:lvl7pPr marL="29718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7pPr>
            <a:lvl8pPr marL="34290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8pPr>
            <a:lvl9pPr marL="38862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9pPr>
          </a:lstStyle>
          <a:p>
            <a:fld id="{6960854F-6099-C645-9633-B44CFEAB8F51}" type="slidenum">
              <a:rPr lang="en-US" sz="800"/>
            </a:fld>
            <a:endParaRPr lang="en-US" sz="800"/>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p:spPr>
        <p:txBody>
          <a:bodyPr/>
          <a:lstStyle/>
          <a:p>
            <a:pPr>
              <a:lnSpc>
                <a:spcPct val="80000"/>
              </a:lnSpc>
              <a:buFontTx/>
              <a:buNone/>
            </a:pPr>
            <a:r>
              <a:rPr lang="en-US"/>
              <a:t>Section 1.1.2.1</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panose="020B0604020202090204" pitchFamily="34" charset="0"/>
                <a:ea typeface="MS PGothic" charset="0"/>
                <a:cs typeface="MS PGothic" charset="0"/>
              </a:rPr>
              <a:t>1 – Networking Today</a:t>
            </a:r>
            <a:endParaRPr lang="en-US" sz="1200" kern="1200" dirty="0">
              <a:solidFill>
                <a:schemeClr val="tx1"/>
              </a:solidFill>
              <a:latin typeface="Arial" panose="020B0604020202090204" pitchFamily="34" charset="0"/>
              <a:ea typeface="MS PGothic" charset="0"/>
              <a:cs typeface="MS PGothic" charset="0"/>
            </a:endParaRPr>
          </a:p>
          <a:p>
            <a:pPr>
              <a:lnSpc>
                <a:spcPct val="80000"/>
              </a:lnSpc>
              <a:buFontTx/>
              <a:buNone/>
            </a:pPr>
            <a:r>
              <a:rPr lang="en-US" sz="1200" kern="1200" dirty="0">
                <a:solidFill>
                  <a:schemeClr val="tx1"/>
                </a:solidFill>
                <a:latin typeface="Arial" panose="020B0604020202090204" pitchFamily="34" charset="0"/>
                <a:ea typeface="MS PGothic" charset="0"/>
                <a:cs typeface="MS PGothic"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panose="020B0604020202090204" pitchFamily="34" charset="0"/>
              </a:rPr>
              <a:t>1.6.3 – Scalability</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p:spPr>
        <p:txBody>
          <a:bodyPr/>
          <a:lstStyle>
            <a:lvl1pPr defTabSz="902970">
              <a:defRPr sz="2400">
                <a:solidFill>
                  <a:schemeClr val="tx1"/>
                </a:solidFill>
                <a:latin typeface="Arial" panose="020B0604020202090204" pitchFamily="34" charset="0"/>
                <a:ea typeface="MS PGothic" charset="0"/>
                <a:cs typeface="MS PGothic" charset="0"/>
              </a:defRPr>
            </a:lvl1pPr>
            <a:lvl2pPr marL="742950" indent="-285750" defTabSz="902970">
              <a:defRPr sz="2400">
                <a:solidFill>
                  <a:schemeClr val="tx1"/>
                </a:solidFill>
                <a:latin typeface="Arial" panose="020B0604020202090204" pitchFamily="34" charset="0"/>
                <a:ea typeface="MS PGothic" charset="0"/>
              </a:defRPr>
            </a:lvl2pPr>
            <a:lvl3pPr marL="1143000" indent="-228600" defTabSz="902970">
              <a:defRPr sz="2400">
                <a:solidFill>
                  <a:schemeClr val="tx1"/>
                </a:solidFill>
                <a:latin typeface="Arial" panose="020B0604020202090204" pitchFamily="34" charset="0"/>
                <a:ea typeface="MS PGothic" charset="0"/>
              </a:defRPr>
            </a:lvl3pPr>
            <a:lvl4pPr marL="1600200" indent="-228600" defTabSz="902970">
              <a:defRPr sz="2400">
                <a:solidFill>
                  <a:schemeClr val="tx1"/>
                </a:solidFill>
                <a:latin typeface="Arial" panose="020B0604020202090204" pitchFamily="34" charset="0"/>
                <a:ea typeface="MS PGothic" charset="0"/>
              </a:defRPr>
            </a:lvl4pPr>
            <a:lvl5pPr marL="2057400" indent="-228600" defTabSz="902970">
              <a:defRPr sz="2400">
                <a:solidFill>
                  <a:schemeClr val="tx1"/>
                </a:solidFill>
                <a:latin typeface="Arial" panose="020B0604020202090204" pitchFamily="34" charset="0"/>
                <a:ea typeface="MS PGothic" charset="0"/>
              </a:defRPr>
            </a:lvl5pPr>
            <a:lvl6pPr marL="25146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6pPr>
            <a:lvl7pPr marL="29718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7pPr>
            <a:lvl8pPr marL="34290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8pPr>
            <a:lvl9pPr marL="38862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9pPr>
          </a:lstStyle>
          <a:p>
            <a:fld id="{6960854F-6099-C645-9633-B44CFEAB8F51}" type="slidenum">
              <a:rPr lang="en-US" sz="800"/>
            </a:fld>
            <a:endParaRPr lang="en-US" sz="800"/>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p:spPr>
        <p:txBody>
          <a:bodyPr/>
          <a:lstStyle/>
          <a:p>
            <a:pPr>
              <a:lnSpc>
                <a:spcPct val="80000"/>
              </a:lnSpc>
              <a:buFontTx/>
              <a:buNone/>
            </a:pPr>
            <a:r>
              <a:rPr lang="en-US" dirty="0"/>
              <a:t>Section </a:t>
            </a:r>
            <a:r>
              <a:rPr lang="en-US" dirty="0" smtClean="0"/>
              <a:t>1.1.2.4</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p:spPr>
        <p:txBody>
          <a:bodyPr/>
          <a:lstStyle>
            <a:lvl1pPr defTabSz="902970">
              <a:defRPr sz="2400">
                <a:solidFill>
                  <a:schemeClr val="tx1"/>
                </a:solidFill>
                <a:latin typeface="Arial" panose="020B0604020202090204" pitchFamily="34" charset="0"/>
                <a:ea typeface="MS PGothic" charset="0"/>
                <a:cs typeface="MS PGothic" charset="0"/>
              </a:defRPr>
            </a:lvl1pPr>
            <a:lvl2pPr marL="742950" indent="-285750" defTabSz="902970">
              <a:defRPr sz="2400">
                <a:solidFill>
                  <a:schemeClr val="tx1"/>
                </a:solidFill>
                <a:latin typeface="Arial" panose="020B0604020202090204" pitchFamily="34" charset="0"/>
                <a:ea typeface="MS PGothic" charset="0"/>
              </a:defRPr>
            </a:lvl2pPr>
            <a:lvl3pPr marL="1143000" indent="-228600" defTabSz="902970">
              <a:defRPr sz="2400">
                <a:solidFill>
                  <a:schemeClr val="tx1"/>
                </a:solidFill>
                <a:latin typeface="Arial" panose="020B0604020202090204" pitchFamily="34" charset="0"/>
                <a:ea typeface="MS PGothic" charset="0"/>
              </a:defRPr>
            </a:lvl3pPr>
            <a:lvl4pPr marL="1600200" indent="-228600" defTabSz="902970">
              <a:defRPr sz="2400">
                <a:solidFill>
                  <a:schemeClr val="tx1"/>
                </a:solidFill>
                <a:latin typeface="Arial" panose="020B0604020202090204" pitchFamily="34" charset="0"/>
                <a:ea typeface="MS PGothic" charset="0"/>
              </a:defRPr>
            </a:lvl4pPr>
            <a:lvl5pPr marL="2057400" indent="-228600" defTabSz="902970">
              <a:defRPr sz="2400">
                <a:solidFill>
                  <a:schemeClr val="tx1"/>
                </a:solidFill>
                <a:latin typeface="Arial" panose="020B0604020202090204" pitchFamily="34" charset="0"/>
                <a:ea typeface="MS PGothic" charset="0"/>
              </a:defRPr>
            </a:lvl5pPr>
            <a:lvl6pPr marL="25146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6pPr>
            <a:lvl7pPr marL="29718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7pPr>
            <a:lvl8pPr marL="34290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8pPr>
            <a:lvl9pPr marL="38862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9pPr>
          </a:lstStyle>
          <a:p>
            <a:fld id="{6960854F-6099-C645-9633-B44CFEAB8F51}" type="slidenum">
              <a:rPr lang="en-US" sz="800"/>
            </a:fld>
            <a:endParaRPr lang="en-US" sz="800"/>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p:spPr>
        <p:txBody>
          <a:bodyPr/>
          <a:lstStyle/>
          <a:p>
            <a:pPr>
              <a:lnSpc>
                <a:spcPct val="80000"/>
              </a:lnSpc>
              <a:buFontTx/>
              <a:buNone/>
            </a:pPr>
            <a:r>
              <a:rPr lang="en-US"/>
              <a:t>Section 1.1.2.1</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1"/>
          <p:cNvSpPr>
            <a:spLocks noGrp="1" noChangeArrowheads="1"/>
          </p:cNvSpPr>
          <p:nvPr>
            <p:ph type="sldNum" sz="quarter" idx="5"/>
          </p:nvPr>
        </p:nvSpPr>
        <p:spPr>
          <a:noFill/>
        </p:spPr>
        <p:txBody>
          <a:bodyPr/>
          <a:lstStyle>
            <a:lvl1pPr defTabSz="902970">
              <a:defRPr sz="2400">
                <a:solidFill>
                  <a:schemeClr val="tx1"/>
                </a:solidFill>
                <a:latin typeface="Arial" panose="020B0604020202090204" pitchFamily="34" charset="0"/>
                <a:ea typeface="MS PGothic" charset="0"/>
                <a:cs typeface="MS PGothic" charset="0"/>
              </a:defRPr>
            </a:lvl1pPr>
            <a:lvl2pPr marL="742950" indent="-285750" defTabSz="902970">
              <a:defRPr sz="2400">
                <a:solidFill>
                  <a:schemeClr val="tx1"/>
                </a:solidFill>
                <a:latin typeface="Arial" panose="020B0604020202090204" pitchFamily="34" charset="0"/>
                <a:ea typeface="MS PGothic" charset="0"/>
              </a:defRPr>
            </a:lvl2pPr>
            <a:lvl3pPr marL="1143000" indent="-228600" defTabSz="902970">
              <a:defRPr sz="2400">
                <a:solidFill>
                  <a:schemeClr val="tx1"/>
                </a:solidFill>
                <a:latin typeface="Arial" panose="020B0604020202090204" pitchFamily="34" charset="0"/>
                <a:ea typeface="MS PGothic" charset="0"/>
              </a:defRPr>
            </a:lvl3pPr>
            <a:lvl4pPr marL="1600200" indent="-228600" defTabSz="902970">
              <a:defRPr sz="2400">
                <a:solidFill>
                  <a:schemeClr val="tx1"/>
                </a:solidFill>
                <a:latin typeface="Arial" panose="020B0604020202090204" pitchFamily="34" charset="0"/>
                <a:ea typeface="MS PGothic" charset="0"/>
              </a:defRPr>
            </a:lvl4pPr>
            <a:lvl5pPr marL="2057400" indent="-228600" defTabSz="902970">
              <a:defRPr sz="2400">
                <a:solidFill>
                  <a:schemeClr val="tx1"/>
                </a:solidFill>
                <a:latin typeface="Arial" panose="020B0604020202090204" pitchFamily="34" charset="0"/>
                <a:ea typeface="MS PGothic" charset="0"/>
              </a:defRPr>
            </a:lvl5pPr>
            <a:lvl6pPr marL="25146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6pPr>
            <a:lvl7pPr marL="29718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7pPr>
            <a:lvl8pPr marL="34290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8pPr>
            <a:lvl9pPr marL="38862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9pPr>
          </a:lstStyle>
          <a:p>
            <a:fld id="{2BC8A3B6-0674-F44D-BA38-03FA95C9519C}" type="slidenum">
              <a:rPr lang="en-US" sz="800"/>
            </a:fld>
            <a:endParaRPr lang="en-US" sz="800"/>
          </a:p>
        </p:txBody>
      </p:sp>
      <p:sp>
        <p:nvSpPr>
          <p:cNvPr id="63490" name="Rectangle 2"/>
          <p:cNvSpPr>
            <a:spLocks noGrp="1" noRot="1" noChangeAspect="1" noChangeArrowheads="1" noTextEdit="1"/>
          </p:cNvSpPr>
          <p:nvPr>
            <p:ph type="sldImg"/>
          </p:nvPr>
        </p:nvSpPr>
        <p:spPr/>
      </p:sp>
      <p:sp>
        <p:nvSpPr>
          <p:cNvPr id="63491" name="Rectangle 3"/>
          <p:cNvSpPr>
            <a:spLocks noGrp="1" noChangeArrowheads="1"/>
          </p:cNvSpPr>
          <p:nvPr>
            <p:ph type="body" idx="1"/>
          </p:nvPr>
        </p:nvSpPr>
        <p:spPr>
          <a:noFill/>
        </p:spPr>
        <p:txBody>
          <a:bodyPr/>
          <a:lstStyle/>
          <a:p>
            <a:pPr>
              <a:lnSpc>
                <a:spcPct val="80000"/>
              </a:lnSpc>
              <a:buFontTx/>
              <a:buNone/>
            </a:pPr>
            <a:r>
              <a:rPr lang="en-US" dirty="0" smtClean="0"/>
              <a:t>Section 1.2.1.6</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p:spPr>
        <p:txBody>
          <a:bodyPr/>
          <a:lstStyle>
            <a:lvl1pPr defTabSz="902970">
              <a:defRPr sz="2400">
                <a:solidFill>
                  <a:schemeClr val="tx1"/>
                </a:solidFill>
                <a:latin typeface="Arial" panose="020B0604020202090204" pitchFamily="34" charset="0"/>
                <a:ea typeface="MS PGothic" charset="0"/>
                <a:cs typeface="MS PGothic" charset="0"/>
              </a:defRPr>
            </a:lvl1pPr>
            <a:lvl2pPr marL="742950" indent="-285750" defTabSz="902970">
              <a:defRPr sz="2400">
                <a:solidFill>
                  <a:schemeClr val="tx1"/>
                </a:solidFill>
                <a:latin typeface="Arial" panose="020B0604020202090204" pitchFamily="34" charset="0"/>
                <a:ea typeface="MS PGothic" charset="0"/>
              </a:defRPr>
            </a:lvl2pPr>
            <a:lvl3pPr marL="1143000" indent="-228600" defTabSz="902970">
              <a:defRPr sz="2400">
                <a:solidFill>
                  <a:schemeClr val="tx1"/>
                </a:solidFill>
                <a:latin typeface="Arial" panose="020B0604020202090204" pitchFamily="34" charset="0"/>
                <a:ea typeface="MS PGothic" charset="0"/>
              </a:defRPr>
            </a:lvl3pPr>
            <a:lvl4pPr marL="1600200" indent="-228600" defTabSz="902970">
              <a:defRPr sz="2400">
                <a:solidFill>
                  <a:schemeClr val="tx1"/>
                </a:solidFill>
                <a:latin typeface="Arial" panose="020B0604020202090204" pitchFamily="34" charset="0"/>
                <a:ea typeface="MS PGothic" charset="0"/>
              </a:defRPr>
            </a:lvl4pPr>
            <a:lvl5pPr marL="2057400" indent="-228600" defTabSz="902970">
              <a:defRPr sz="2400">
                <a:solidFill>
                  <a:schemeClr val="tx1"/>
                </a:solidFill>
                <a:latin typeface="Arial" panose="020B0604020202090204" pitchFamily="34" charset="0"/>
                <a:ea typeface="MS PGothic" charset="0"/>
              </a:defRPr>
            </a:lvl5pPr>
            <a:lvl6pPr marL="25146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6pPr>
            <a:lvl7pPr marL="29718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7pPr>
            <a:lvl8pPr marL="34290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8pPr>
            <a:lvl9pPr marL="38862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9pPr>
          </a:lstStyle>
          <a:p>
            <a:fld id="{6960854F-6099-C645-9633-B44CFEAB8F51}" type="slidenum">
              <a:rPr lang="en-US" sz="800"/>
            </a:fld>
            <a:endParaRPr lang="en-US" sz="800"/>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p:spPr>
        <p:txBody>
          <a:bodyPr/>
          <a:lstStyle/>
          <a:p>
            <a:pPr>
              <a:lnSpc>
                <a:spcPct val="80000"/>
              </a:lnSpc>
              <a:buFontTx/>
              <a:buNone/>
            </a:pPr>
            <a:r>
              <a:rPr lang="en-US"/>
              <a:t>Section 1.1.2.1</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p:spPr>
        <p:txBody>
          <a:bodyPr/>
          <a:lstStyle>
            <a:lvl1pPr defTabSz="902970">
              <a:defRPr sz="2400">
                <a:solidFill>
                  <a:schemeClr val="tx1"/>
                </a:solidFill>
                <a:latin typeface="Arial" panose="020B0604020202090204" pitchFamily="34" charset="0"/>
                <a:ea typeface="MS PGothic" charset="0"/>
                <a:cs typeface="MS PGothic" charset="0"/>
              </a:defRPr>
            </a:lvl1pPr>
            <a:lvl2pPr marL="742950" indent="-285750" defTabSz="902970">
              <a:defRPr sz="2400">
                <a:solidFill>
                  <a:schemeClr val="tx1"/>
                </a:solidFill>
                <a:latin typeface="Arial" panose="020B0604020202090204" pitchFamily="34" charset="0"/>
                <a:ea typeface="MS PGothic" charset="0"/>
              </a:defRPr>
            </a:lvl2pPr>
            <a:lvl3pPr marL="1143000" indent="-228600" defTabSz="902970">
              <a:defRPr sz="2400">
                <a:solidFill>
                  <a:schemeClr val="tx1"/>
                </a:solidFill>
                <a:latin typeface="Arial" panose="020B0604020202090204" pitchFamily="34" charset="0"/>
                <a:ea typeface="MS PGothic" charset="0"/>
              </a:defRPr>
            </a:lvl3pPr>
            <a:lvl4pPr marL="1600200" indent="-228600" defTabSz="902970">
              <a:defRPr sz="2400">
                <a:solidFill>
                  <a:schemeClr val="tx1"/>
                </a:solidFill>
                <a:latin typeface="Arial" panose="020B0604020202090204" pitchFamily="34" charset="0"/>
                <a:ea typeface="MS PGothic" charset="0"/>
              </a:defRPr>
            </a:lvl4pPr>
            <a:lvl5pPr marL="2057400" indent="-228600" defTabSz="902970">
              <a:defRPr sz="2400">
                <a:solidFill>
                  <a:schemeClr val="tx1"/>
                </a:solidFill>
                <a:latin typeface="Arial" panose="020B0604020202090204" pitchFamily="34" charset="0"/>
                <a:ea typeface="MS PGothic" charset="0"/>
              </a:defRPr>
            </a:lvl5pPr>
            <a:lvl6pPr marL="25146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6pPr>
            <a:lvl7pPr marL="29718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7pPr>
            <a:lvl8pPr marL="34290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8pPr>
            <a:lvl9pPr marL="38862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9pPr>
          </a:lstStyle>
          <a:p>
            <a:fld id="{9B7DDF54-6F0F-7949-9A6F-AE3E2DFFAA6B}" type="slidenum">
              <a:rPr lang="en-US" sz="800"/>
            </a:fld>
            <a:endParaRPr lang="en-US" sz="800"/>
          </a:p>
        </p:txBody>
      </p:sp>
      <p:sp>
        <p:nvSpPr>
          <p:cNvPr id="55298" name="Rectangle 2"/>
          <p:cNvSpPr>
            <a:spLocks noGrp="1" noRot="1" noChangeAspect="1" noChangeArrowheads="1" noTextEdit="1"/>
          </p:cNvSpPr>
          <p:nvPr>
            <p:ph type="sldImg"/>
          </p:nvPr>
        </p:nvSpPr>
        <p:spPr/>
      </p:sp>
      <p:sp>
        <p:nvSpPr>
          <p:cNvPr id="55299" name="Rectangle 3"/>
          <p:cNvSpPr>
            <a:spLocks noGrp="1" noChangeArrowheads="1"/>
          </p:cNvSpPr>
          <p:nvPr>
            <p:ph type="body" idx="1"/>
          </p:nvPr>
        </p:nvSpPr>
        <p:spPr>
          <a:noFill/>
        </p:spPr>
        <p:txBody>
          <a:bodyPr/>
          <a:lstStyle/>
          <a:p>
            <a:pPr>
              <a:lnSpc>
                <a:spcPct val="80000"/>
              </a:lnSpc>
              <a:buFontTx/>
              <a:buNone/>
            </a:pPr>
            <a:r>
              <a:rPr lang="en-US" dirty="0" smtClean="0"/>
              <a:t>Section 1.2.1.1</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1"/>
          <p:cNvSpPr>
            <a:spLocks noGrp="1" noChangeArrowheads="1"/>
          </p:cNvSpPr>
          <p:nvPr>
            <p:ph type="sldNum" sz="quarter" idx="5"/>
          </p:nvPr>
        </p:nvSpPr>
        <p:spPr>
          <a:noFill/>
        </p:spPr>
        <p:txBody>
          <a:bodyPr/>
          <a:lstStyle>
            <a:lvl1pPr defTabSz="902970">
              <a:defRPr sz="2400">
                <a:solidFill>
                  <a:schemeClr val="tx1"/>
                </a:solidFill>
                <a:latin typeface="Arial" panose="020B0604020202090204" pitchFamily="34" charset="0"/>
                <a:ea typeface="MS PGothic" charset="0"/>
                <a:cs typeface="MS PGothic" charset="0"/>
              </a:defRPr>
            </a:lvl1pPr>
            <a:lvl2pPr marL="742950" indent="-285750" defTabSz="902970">
              <a:defRPr sz="2400">
                <a:solidFill>
                  <a:schemeClr val="tx1"/>
                </a:solidFill>
                <a:latin typeface="Arial" panose="020B0604020202090204" pitchFamily="34" charset="0"/>
                <a:ea typeface="MS PGothic" charset="0"/>
              </a:defRPr>
            </a:lvl2pPr>
            <a:lvl3pPr marL="1143000" indent="-228600" defTabSz="902970">
              <a:defRPr sz="2400">
                <a:solidFill>
                  <a:schemeClr val="tx1"/>
                </a:solidFill>
                <a:latin typeface="Arial" panose="020B0604020202090204" pitchFamily="34" charset="0"/>
                <a:ea typeface="MS PGothic" charset="0"/>
              </a:defRPr>
            </a:lvl3pPr>
            <a:lvl4pPr marL="1600200" indent="-228600" defTabSz="902970">
              <a:defRPr sz="2400">
                <a:solidFill>
                  <a:schemeClr val="tx1"/>
                </a:solidFill>
                <a:latin typeface="Arial" panose="020B0604020202090204" pitchFamily="34" charset="0"/>
                <a:ea typeface="MS PGothic" charset="0"/>
              </a:defRPr>
            </a:lvl4pPr>
            <a:lvl5pPr marL="2057400" indent="-228600" defTabSz="902970">
              <a:defRPr sz="2400">
                <a:solidFill>
                  <a:schemeClr val="tx1"/>
                </a:solidFill>
                <a:latin typeface="Arial" panose="020B0604020202090204" pitchFamily="34" charset="0"/>
                <a:ea typeface="MS PGothic" charset="0"/>
              </a:defRPr>
            </a:lvl5pPr>
            <a:lvl6pPr marL="25146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6pPr>
            <a:lvl7pPr marL="29718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7pPr>
            <a:lvl8pPr marL="34290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8pPr>
            <a:lvl9pPr marL="38862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9pPr>
          </a:lstStyle>
          <a:p>
            <a:fld id="{2BC8A3B6-0674-F44D-BA38-03FA95C9519C}" type="slidenum">
              <a:rPr lang="en-US" sz="800"/>
            </a:fld>
            <a:endParaRPr lang="en-US" sz="800"/>
          </a:p>
        </p:txBody>
      </p:sp>
      <p:sp>
        <p:nvSpPr>
          <p:cNvPr id="63490" name="Rectangle 2"/>
          <p:cNvSpPr>
            <a:spLocks noGrp="1" noRot="1" noChangeAspect="1" noChangeArrowheads="1" noTextEdit="1"/>
          </p:cNvSpPr>
          <p:nvPr>
            <p:ph type="sldImg"/>
          </p:nvPr>
        </p:nvSpPr>
        <p:spPr/>
      </p:sp>
      <p:sp>
        <p:nvSpPr>
          <p:cNvPr id="63491" name="Rectangle 3"/>
          <p:cNvSpPr>
            <a:spLocks noGrp="1" noChangeArrowheads="1"/>
          </p:cNvSpPr>
          <p:nvPr>
            <p:ph type="body" idx="1"/>
          </p:nvPr>
        </p:nvSpPr>
        <p:spPr>
          <a:noFill/>
        </p:spPr>
        <p:txBody>
          <a:bodyPr/>
          <a:lstStyle/>
          <a:p>
            <a:pPr>
              <a:lnSpc>
                <a:spcPct val="80000"/>
              </a:lnSpc>
              <a:buFontTx/>
              <a:buNone/>
            </a:pPr>
            <a:r>
              <a:rPr lang="en-US" dirty="0"/>
              <a:t>Section </a:t>
            </a:r>
            <a:r>
              <a:rPr lang="en-US" dirty="0" smtClean="0"/>
              <a:t>1.2.1.5</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p:spPr>
        <p:txBody>
          <a:bodyPr/>
          <a:lstStyle>
            <a:lvl1pPr defTabSz="902970">
              <a:defRPr sz="2400">
                <a:solidFill>
                  <a:schemeClr val="tx1"/>
                </a:solidFill>
                <a:latin typeface="Arial" panose="020B0604020202090204" pitchFamily="34" charset="0"/>
                <a:ea typeface="MS PGothic" charset="0"/>
                <a:cs typeface="MS PGothic" charset="0"/>
              </a:defRPr>
            </a:lvl1pPr>
            <a:lvl2pPr marL="742950" indent="-285750" defTabSz="902970">
              <a:defRPr sz="2400">
                <a:solidFill>
                  <a:schemeClr val="tx1"/>
                </a:solidFill>
                <a:latin typeface="Arial" panose="020B0604020202090204" pitchFamily="34" charset="0"/>
                <a:ea typeface="MS PGothic" charset="0"/>
              </a:defRPr>
            </a:lvl2pPr>
            <a:lvl3pPr marL="1143000" indent="-228600" defTabSz="902970">
              <a:defRPr sz="2400">
                <a:solidFill>
                  <a:schemeClr val="tx1"/>
                </a:solidFill>
                <a:latin typeface="Arial" panose="020B0604020202090204" pitchFamily="34" charset="0"/>
                <a:ea typeface="MS PGothic" charset="0"/>
              </a:defRPr>
            </a:lvl3pPr>
            <a:lvl4pPr marL="1600200" indent="-228600" defTabSz="902970">
              <a:defRPr sz="2400">
                <a:solidFill>
                  <a:schemeClr val="tx1"/>
                </a:solidFill>
                <a:latin typeface="Arial" panose="020B0604020202090204" pitchFamily="34" charset="0"/>
                <a:ea typeface="MS PGothic" charset="0"/>
              </a:defRPr>
            </a:lvl4pPr>
            <a:lvl5pPr marL="2057400" indent="-228600" defTabSz="902970">
              <a:defRPr sz="2400">
                <a:solidFill>
                  <a:schemeClr val="tx1"/>
                </a:solidFill>
                <a:latin typeface="Arial" panose="020B0604020202090204" pitchFamily="34" charset="0"/>
                <a:ea typeface="MS PGothic" charset="0"/>
              </a:defRPr>
            </a:lvl5pPr>
            <a:lvl6pPr marL="25146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6pPr>
            <a:lvl7pPr marL="29718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7pPr>
            <a:lvl8pPr marL="34290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8pPr>
            <a:lvl9pPr marL="38862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9pPr>
          </a:lstStyle>
          <a:p>
            <a:fld id="{B0AE87D6-DF4D-4E45-B583-CE3BFF4036EF}" type="slidenum">
              <a:rPr lang="en-US" sz="800"/>
            </a:fld>
            <a:endParaRPr lang="en-US" sz="800"/>
          </a:p>
        </p:txBody>
      </p:sp>
      <p:sp>
        <p:nvSpPr>
          <p:cNvPr id="61442" name="Rectangle 2"/>
          <p:cNvSpPr>
            <a:spLocks noGrp="1" noRot="1" noChangeAspect="1" noChangeArrowheads="1" noTextEdit="1"/>
          </p:cNvSpPr>
          <p:nvPr>
            <p:ph type="sldImg"/>
          </p:nvPr>
        </p:nvSpPr>
        <p:spPr/>
      </p:sp>
      <p:sp>
        <p:nvSpPr>
          <p:cNvPr id="61443" name="Rectangle 3"/>
          <p:cNvSpPr>
            <a:spLocks noGrp="1" noChangeArrowheads="1"/>
          </p:cNvSpPr>
          <p:nvPr>
            <p:ph type="body" idx="1"/>
          </p:nvPr>
        </p:nvSpPr>
        <p:spPr>
          <a:noFill/>
        </p:spPr>
        <p:txBody>
          <a:bodyPr/>
          <a:lstStyle/>
          <a:p>
            <a:pPr>
              <a:lnSpc>
                <a:spcPct val="80000"/>
              </a:lnSpc>
              <a:buFontTx/>
              <a:buNone/>
            </a:pPr>
            <a:r>
              <a:rPr lang="en-US" dirty="0"/>
              <a:t>Section </a:t>
            </a:r>
            <a:r>
              <a:rPr lang="en-US" dirty="0" smtClean="0"/>
              <a:t>1.2.1.4</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p:spPr>
        <p:txBody>
          <a:bodyPr/>
          <a:lstStyle>
            <a:lvl1pPr defTabSz="902970">
              <a:defRPr sz="2400">
                <a:solidFill>
                  <a:schemeClr val="tx1"/>
                </a:solidFill>
                <a:latin typeface="Arial" panose="020B0604020202090204" pitchFamily="34" charset="0"/>
                <a:ea typeface="MS PGothic" charset="0"/>
                <a:cs typeface="MS PGothic" charset="0"/>
              </a:defRPr>
            </a:lvl1pPr>
            <a:lvl2pPr marL="742950" indent="-285750" defTabSz="902970">
              <a:defRPr sz="2400">
                <a:solidFill>
                  <a:schemeClr val="tx1"/>
                </a:solidFill>
                <a:latin typeface="Arial" panose="020B0604020202090204" pitchFamily="34" charset="0"/>
                <a:ea typeface="MS PGothic" charset="0"/>
              </a:defRPr>
            </a:lvl2pPr>
            <a:lvl3pPr marL="1143000" indent="-228600" defTabSz="902970">
              <a:defRPr sz="2400">
                <a:solidFill>
                  <a:schemeClr val="tx1"/>
                </a:solidFill>
                <a:latin typeface="Arial" panose="020B0604020202090204" pitchFamily="34" charset="0"/>
                <a:ea typeface="MS PGothic" charset="0"/>
              </a:defRPr>
            </a:lvl3pPr>
            <a:lvl4pPr marL="1600200" indent="-228600" defTabSz="902970">
              <a:defRPr sz="2400">
                <a:solidFill>
                  <a:schemeClr val="tx1"/>
                </a:solidFill>
                <a:latin typeface="Arial" panose="020B0604020202090204" pitchFamily="34" charset="0"/>
                <a:ea typeface="MS PGothic" charset="0"/>
              </a:defRPr>
            </a:lvl4pPr>
            <a:lvl5pPr marL="2057400" indent="-228600" defTabSz="902970">
              <a:defRPr sz="2400">
                <a:solidFill>
                  <a:schemeClr val="tx1"/>
                </a:solidFill>
                <a:latin typeface="Arial" panose="020B0604020202090204" pitchFamily="34" charset="0"/>
                <a:ea typeface="MS PGothic" charset="0"/>
              </a:defRPr>
            </a:lvl5pPr>
            <a:lvl6pPr marL="25146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6pPr>
            <a:lvl7pPr marL="29718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7pPr>
            <a:lvl8pPr marL="34290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8pPr>
            <a:lvl9pPr marL="38862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9pPr>
          </a:lstStyle>
          <a:p>
            <a:fld id="{B0AE87D6-DF4D-4E45-B583-CE3BFF4036EF}" type="slidenum">
              <a:rPr lang="en-US" sz="800"/>
            </a:fld>
            <a:endParaRPr lang="en-US" sz="800"/>
          </a:p>
        </p:txBody>
      </p:sp>
      <p:sp>
        <p:nvSpPr>
          <p:cNvPr id="61442" name="Rectangle 2"/>
          <p:cNvSpPr>
            <a:spLocks noGrp="1" noRot="1" noChangeAspect="1" noChangeArrowheads="1" noTextEdit="1"/>
          </p:cNvSpPr>
          <p:nvPr>
            <p:ph type="sldImg"/>
          </p:nvPr>
        </p:nvSpPr>
        <p:spPr/>
      </p:sp>
      <p:sp>
        <p:nvSpPr>
          <p:cNvPr id="61443" name="Rectangle 3"/>
          <p:cNvSpPr>
            <a:spLocks noGrp="1" noChangeArrowheads="1"/>
          </p:cNvSpPr>
          <p:nvPr>
            <p:ph type="body" idx="1"/>
          </p:nvPr>
        </p:nvSpPr>
        <p:spPr>
          <a:noFill/>
        </p:spPr>
        <p:txBody>
          <a:bodyPr/>
          <a:lstStyle/>
          <a:p>
            <a:pPr>
              <a:lnSpc>
                <a:spcPct val="80000"/>
              </a:lnSpc>
              <a:buFontTx/>
              <a:buNone/>
            </a:pPr>
            <a:r>
              <a:rPr lang="en-US" dirty="0"/>
              <a:t>Section </a:t>
            </a:r>
            <a:r>
              <a:rPr lang="en-US" dirty="0" smtClean="0"/>
              <a:t>1.2.1.4</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1"/>
          <p:cNvSpPr>
            <a:spLocks noGrp="1" noChangeArrowheads="1"/>
          </p:cNvSpPr>
          <p:nvPr>
            <p:ph type="sldNum" sz="quarter" idx="5"/>
          </p:nvPr>
        </p:nvSpPr>
        <p:spPr>
          <a:noFill/>
        </p:spPr>
        <p:txBody>
          <a:bodyPr/>
          <a:lstStyle>
            <a:lvl1pPr defTabSz="902970">
              <a:defRPr sz="2400">
                <a:solidFill>
                  <a:schemeClr val="tx1"/>
                </a:solidFill>
                <a:latin typeface="Arial" panose="020B0604020202090204" pitchFamily="34" charset="0"/>
                <a:ea typeface="MS PGothic" charset="0"/>
                <a:cs typeface="MS PGothic" charset="0"/>
              </a:defRPr>
            </a:lvl1pPr>
            <a:lvl2pPr marL="742950" indent="-285750" defTabSz="902970">
              <a:defRPr sz="2400">
                <a:solidFill>
                  <a:schemeClr val="tx1"/>
                </a:solidFill>
                <a:latin typeface="Arial" panose="020B0604020202090204" pitchFamily="34" charset="0"/>
                <a:ea typeface="MS PGothic" charset="0"/>
              </a:defRPr>
            </a:lvl2pPr>
            <a:lvl3pPr marL="1143000" indent="-228600" defTabSz="902970">
              <a:defRPr sz="2400">
                <a:solidFill>
                  <a:schemeClr val="tx1"/>
                </a:solidFill>
                <a:latin typeface="Arial" panose="020B0604020202090204" pitchFamily="34" charset="0"/>
                <a:ea typeface="MS PGothic" charset="0"/>
              </a:defRPr>
            </a:lvl3pPr>
            <a:lvl4pPr marL="1600200" indent="-228600" defTabSz="902970">
              <a:defRPr sz="2400">
                <a:solidFill>
                  <a:schemeClr val="tx1"/>
                </a:solidFill>
                <a:latin typeface="Arial" panose="020B0604020202090204" pitchFamily="34" charset="0"/>
                <a:ea typeface="MS PGothic" charset="0"/>
              </a:defRPr>
            </a:lvl4pPr>
            <a:lvl5pPr marL="2057400" indent="-228600" defTabSz="902970">
              <a:defRPr sz="2400">
                <a:solidFill>
                  <a:schemeClr val="tx1"/>
                </a:solidFill>
                <a:latin typeface="Arial" panose="020B0604020202090204" pitchFamily="34" charset="0"/>
                <a:ea typeface="MS PGothic" charset="0"/>
              </a:defRPr>
            </a:lvl5pPr>
            <a:lvl6pPr marL="25146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6pPr>
            <a:lvl7pPr marL="29718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7pPr>
            <a:lvl8pPr marL="34290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8pPr>
            <a:lvl9pPr marL="3886200" indent="-228600" algn="ctr" defTabSz="902970" eaLnBrk="0" fontAlgn="base" hangingPunct="0">
              <a:lnSpc>
                <a:spcPct val="90000"/>
              </a:lnSpc>
              <a:spcBef>
                <a:spcPct val="0"/>
              </a:spcBef>
              <a:spcAft>
                <a:spcPct val="0"/>
              </a:spcAft>
              <a:defRPr sz="2400">
                <a:solidFill>
                  <a:schemeClr val="tx1"/>
                </a:solidFill>
                <a:latin typeface="Arial" panose="020B0604020202090204" pitchFamily="34" charset="0"/>
                <a:ea typeface="MS PGothic" charset="0"/>
              </a:defRPr>
            </a:lvl9pPr>
          </a:lstStyle>
          <a:p>
            <a:fld id="{7C9E4595-2766-1F4A-827A-E14A6DB7BA41}" type="slidenum">
              <a:rPr lang="en-US" sz="800"/>
            </a:fld>
            <a:endParaRPr lang="en-US" sz="800"/>
          </a:p>
        </p:txBody>
      </p:sp>
      <p:sp>
        <p:nvSpPr>
          <p:cNvPr id="75778" name="Rectangle 2"/>
          <p:cNvSpPr>
            <a:spLocks noGrp="1" noRot="1" noChangeAspect="1" noChangeArrowheads="1" noTextEdit="1"/>
          </p:cNvSpPr>
          <p:nvPr>
            <p:ph type="sldImg"/>
          </p:nvPr>
        </p:nvSpPr>
        <p:spPr/>
      </p:sp>
      <p:sp>
        <p:nvSpPr>
          <p:cNvPr id="75779" name="Rectangle 3"/>
          <p:cNvSpPr>
            <a:spLocks noGrp="1" noChangeArrowheads="1"/>
          </p:cNvSpPr>
          <p:nvPr>
            <p:ph type="body" idx="1"/>
          </p:nvPr>
        </p:nvSpPr>
        <p:spPr>
          <a:noFill/>
        </p:spPr>
        <p:txBody>
          <a:bodyPr/>
          <a:lstStyle/>
          <a:p>
            <a:pPr>
              <a:lnSpc>
                <a:spcPct val="80000"/>
              </a:lnSpc>
              <a:buFontTx/>
              <a:buNone/>
            </a:pPr>
            <a:r>
              <a:rPr lang="en-US" dirty="0"/>
              <a:t>Section </a:t>
            </a:r>
            <a:r>
              <a:rPr lang="en-US" dirty="0" smtClean="0"/>
              <a:t>1.2.3.2</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Click to edit Master title style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Click to edit Master title style</a:t>
            </a:r>
            <a:endParaRPr lang="zh-CN" altLang="en-US"/>
          </a:p>
        </p:txBody>
      </p:sp>
      <p:sp>
        <p:nvSpPr>
          <p:cNvPr id="4" name="日期占位符 3"/>
          <p:cNvSpPr>
            <a:spLocks noGrp="1"/>
          </p:cNvSpPr>
          <p:nvPr>
            <p:ph type="dt" sz="half" idx="10"/>
          </p:nvPr>
        </p:nvSpPr>
        <p:spPr/>
        <p:txBody>
          <a:bodyPr/>
          <a:lstStyle/>
          <a:p>
            <a:fld id="{DF76EB6E-A41B-4964-81F1-9D506466F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355AF4-2197-4B3B-9C8A-08E6CBA806F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76EB6E-A41B-4964-81F1-9D506466F99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355AF4-2197-4B3B-9C8A-08E6CBA806F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Click to edit Master title style</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Click to edit Master text style</a:t>
            </a:r>
            <a:endParaRPr lang="zh-CN" altLang="en-US" smtClean="0"/>
          </a:p>
          <a:p>
            <a:pPr lvl="1"/>
            <a:r>
              <a:rPr lang="zh-CN" altLang="en-US" smtClean="0"/>
              <a:t>Second level</a:t>
            </a:r>
            <a:endParaRPr lang="zh-CN" altLang="en-US" smtClean="0"/>
          </a:p>
          <a:p>
            <a:pPr lvl="2"/>
            <a:r>
              <a:rPr lang="zh-CN" altLang="en-US" smtClean="0"/>
              <a:t>Third level</a:t>
            </a:r>
            <a:endParaRPr lang="zh-CN" altLang="en-US" smtClean="0"/>
          </a:p>
          <a:p>
            <a:pPr lvl="3"/>
            <a:r>
              <a:rPr lang="zh-CN" altLang="en-US" smtClean="0"/>
              <a:t>Fourth level</a:t>
            </a:r>
            <a:endParaRPr lang="zh-CN" altLang="en-US" smtClean="0"/>
          </a:p>
          <a:p>
            <a:pPr lvl="4"/>
            <a:r>
              <a:rPr lang="zh-CN" altLang="en-US"/>
              <a:t>Fifth level</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Arial" panose="020B0604020202090204" pitchFamily="34" charset="0"/>
              </a:defRPr>
            </a:lvl1pPr>
          </a:lstStyle>
          <a:p>
            <a:fld id="{DF76EB6E-A41B-4964-81F1-9D506466F99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Arial" panose="020B0604020202090204" pitchFamily="3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Arial" panose="020B0604020202090204" pitchFamily="34" charset="0"/>
              </a:defRPr>
            </a:lvl1pPr>
          </a:lstStyle>
          <a:p>
            <a:fld id="{DB355AF4-2197-4B3B-9C8A-08E6CBA806F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Arial" panose="020B060402020209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Arial" panose="020B0604020202090204" pitchFamily="34" charset="0"/>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Arial" panose="020B0604020202090204" pitchFamily="34" charset="0"/>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Arial" panose="020B0604020202090204" pitchFamily="34" charset="0"/>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Arial" panose="020B0604020202090204" pitchFamily="34" charset="0"/>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Arial" panose="020B0604020202090204" pitchFamily="34" charset="0"/>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14.png"/><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15.pn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16.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18.png"/><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microsoft.com/office/2007/relationships/diagramDrawing" Target="../diagrams/drawing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3" Type="http://schemas.openxmlformats.org/officeDocument/2006/relationships/diagramData" Target="../diagrams/data5.xml"/><Relationship Id="rId2" Type="http://schemas.openxmlformats.org/officeDocument/2006/relationships/image" Target="../media/image2.png"/><Relationship Id="rId11" Type="http://schemas.openxmlformats.org/officeDocument/2006/relationships/slideLayout" Target="../slideLayouts/slideLayout2.xml"/><Relationship Id="rId10" Type="http://schemas.openxmlformats.org/officeDocument/2006/relationships/image" Target="../media/image23.png"/><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microsoft.com/office/2007/relationships/diagramDrawing" Target="../diagrams/drawing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3" Type="http://schemas.openxmlformats.org/officeDocument/2006/relationships/diagramData" Target="../diagrams/data6.xml"/><Relationship Id="rId2" Type="http://schemas.openxmlformats.org/officeDocument/2006/relationships/image" Target="../media/image2.png"/><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801007" y="3225252"/>
            <a:ext cx="6796405" cy="521970"/>
          </a:xfrm>
          <a:prstGeom prst="rect">
            <a:avLst/>
          </a:prstGeom>
          <a:noFill/>
        </p:spPr>
        <p:txBody>
          <a:bodyPr wrap="none" rtlCol="0">
            <a:spAutoFit/>
          </a:bodyPr>
          <a:lstStyle/>
          <a:p>
            <a:pPr algn="ctr"/>
            <a:r>
              <a:rPr lang="en-US" altLang="zh-CN" sz="2800" b="1" dirty="0" smtClean="0">
                <a:blipFill>
                  <a:blip r:embed="rId2"/>
                  <a:stretch>
                    <a:fillRect/>
                  </a:stretch>
                </a:blipFill>
                <a:latin typeface="Calibri" panose="020F0502020204030204" charset="0"/>
                <a:ea typeface="Calibri" panose="020F0502020204030204" charset="0"/>
              </a:rPr>
              <a:t>Universitas Muhammadyah Palembang</a:t>
            </a:r>
            <a:endParaRPr lang="en-US" altLang="zh-CN" sz="2800" b="1" dirty="0" smtClean="0">
              <a:blipFill>
                <a:blip r:embed="rId2"/>
                <a:stretch>
                  <a:fillRect/>
                </a:stretch>
              </a:blipFill>
              <a:latin typeface="Calibri" panose="020F0502020204030204" charset="0"/>
              <a:ea typeface="Calibri" panose="020F0502020204030204" charset="0"/>
            </a:endParaRPr>
          </a:p>
        </p:txBody>
      </p:sp>
      <p:sp>
        <p:nvSpPr>
          <p:cNvPr id="3" name="文本框 2"/>
          <p:cNvSpPr txBox="1"/>
          <p:nvPr/>
        </p:nvSpPr>
        <p:spPr>
          <a:xfrm>
            <a:off x="1630248" y="1209862"/>
            <a:ext cx="9654540" cy="1568450"/>
          </a:xfrm>
          <a:prstGeom prst="rect">
            <a:avLst/>
          </a:prstGeom>
          <a:noFill/>
        </p:spPr>
        <p:txBody>
          <a:bodyPr wrap="none" rtlCol="0">
            <a:spAutoFit/>
          </a:bodyPr>
          <a:lstStyle/>
          <a:p>
            <a:r>
              <a:rPr lang="en-US" sz="3200" dirty="0" smtClean="0">
                <a:blipFill>
                  <a:blip r:embed="rId2"/>
                  <a:stretch>
                    <a:fillRect/>
                  </a:stretch>
                </a:blipFill>
                <a:latin typeface="Calibri" panose="020F0502020204030204" charset="0"/>
                <a:ea typeface="Calibri" panose="020F0502020204030204" charset="0"/>
              </a:rPr>
              <a:t>Workshop Pelatihan Optimalisasi </a:t>
            </a:r>
            <a:endParaRPr lang="en-US" sz="3200" dirty="0" smtClean="0">
              <a:blipFill>
                <a:blip r:embed="rId2"/>
                <a:stretch>
                  <a:fillRect/>
                </a:stretch>
              </a:blipFill>
              <a:latin typeface="Calibri" panose="020F0502020204030204" charset="0"/>
              <a:ea typeface="Calibri" panose="020F0502020204030204" charset="0"/>
            </a:endParaRPr>
          </a:p>
          <a:p>
            <a:r>
              <a:rPr lang="en-US" sz="3200" dirty="0" smtClean="0">
                <a:blipFill>
                  <a:blip r:embed="rId2"/>
                  <a:stretch>
                    <a:fillRect/>
                  </a:stretch>
                </a:blipFill>
                <a:latin typeface="Calibri" panose="020F0502020204030204" charset="0"/>
                <a:ea typeface="Calibri" panose="020F0502020204030204" charset="0"/>
              </a:rPr>
              <a:t>Pemanfaatan Aplikasi &amp; Mengatasi Troubleshooting </a:t>
            </a:r>
            <a:endParaRPr lang="en-US" sz="3200" dirty="0" smtClean="0">
              <a:blipFill>
                <a:blip r:embed="rId2"/>
                <a:stretch>
                  <a:fillRect/>
                </a:stretch>
              </a:blipFill>
              <a:latin typeface="Calibri" panose="020F0502020204030204" charset="0"/>
              <a:ea typeface="Calibri" panose="020F0502020204030204" charset="0"/>
            </a:endParaRPr>
          </a:p>
          <a:p>
            <a:r>
              <a:rPr lang="en-US" sz="3200" dirty="0" smtClean="0">
                <a:blipFill>
                  <a:blip r:embed="rId2"/>
                  <a:stretch>
                    <a:fillRect/>
                  </a:stretch>
                </a:blipFill>
                <a:latin typeface="Calibri" panose="020F0502020204030204" charset="0"/>
                <a:ea typeface="Calibri" panose="020F0502020204030204" charset="0"/>
              </a:rPr>
              <a:t>Komputer, Printer, Jaringan Komputer</a:t>
            </a:r>
            <a:endParaRPr lang="en-US" sz="3200" dirty="0" smtClean="0">
              <a:blipFill>
                <a:blip r:embed="rId2"/>
                <a:stretch>
                  <a:fillRect/>
                </a:stretch>
              </a:blipFill>
              <a:latin typeface="Calibri" panose="020F0502020204030204" charset="0"/>
              <a:ea typeface="Calibri" panose="020F0502020204030204" charset="0"/>
            </a:endParaRPr>
          </a:p>
        </p:txBody>
      </p:sp>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normAutofit fontScale="90000"/>
          </a:bodyPr>
          <a:lstStyle/>
          <a:p>
            <a:pPr eaLnBrk="1" hangingPunct="1"/>
            <a:r>
              <a:rPr lang="en-US" b="1" dirty="0" smtClean="0">
                <a:solidFill>
                  <a:schemeClr val="bg1"/>
                </a:solidFill>
                <a:latin typeface="Arial Bold" panose="020B0604020202090204" charset="0"/>
                <a:cs typeface="Arial Bold" panose="020B0604020202090204" charset="0"/>
              </a:rPr>
              <a:t>Bagaimana Pengelompokan Jaringan Komputer?</a:t>
            </a:r>
            <a:endParaRPr lang="en-US" b="1" dirty="0" smtClean="0">
              <a:solidFill>
                <a:schemeClr val="bg1"/>
              </a:solidFill>
              <a:latin typeface="Arial Bold" panose="020B0604020202090204" charset="0"/>
              <a:cs typeface="Arial Bold" panose="020B0604020202090204" charset="0"/>
            </a:endParaRPr>
          </a:p>
        </p:txBody>
      </p:sp>
      <p:graphicFrame>
        <p:nvGraphicFramePr>
          <p:cNvPr id="4" name="Diagram 3"/>
          <p:cNvGraphicFramePr/>
          <p:nvPr/>
        </p:nvGraphicFramePr>
        <p:xfrm>
          <a:off x="2032000" y="1619885"/>
          <a:ext cx="7854950" cy="4518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838200" y="114300"/>
            <a:ext cx="10515600" cy="1461770"/>
          </a:xfrm>
        </p:spPr>
        <p:txBody>
          <a:bodyPr/>
          <a:lstStyle/>
          <a:p>
            <a:pPr eaLnBrk="1" hangingPunct="1"/>
            <a:r>
              <a:rPr lang="en-US" b="1" dirty="0" smtClean="0">
                <a:solidFill>
                  <a:schemeClr val="bg1"/>
                </a:solidFill>
                <a:latin typeface="Arial Bold" panose="020B0604020202090204" charset="0"/>
                <a:cs typeface="Arial Bold" panose="020B0604020202090204" charset="0"/>
              </a:rPr>
              <a:t>Topologi Jaringan Komputer</a:t>
            </a:r>
            <a:endParaRPr lang="en-US" b="1" dirty="0" smtClean="0">
              <a:solidFill>
                <a:schemeClr val="bg1"/>
              </a:solidFill>
              <a:latin typeface="Arial Bold" panose="020B0604020202090204" charset="0"/>
              <a:cs typeface="Arial Bold" panose="020B0604020202090204" charset="0"/>
            </a:endParaRPr>
          </a:p>
        </p:txBody>
      </p:sp>
      <p:pic>
        <p:nvPicPr>
          <p:cNvPr id="4" name="Picture 3"/>
          <p:cNvPicPr>
            <a:picLocks noChangeAspect="1"/>
          </p:cNvPicPr>
          <p:nvPr/>
        </p:nvPicPr>
        <p:blipFill>
          <a:blip r:embed="rId2"/>
          <a:stretch>
            <a:fillRect/>
          </a:stretch>
        </p:blipFill>
        <p:spPr>
          <a:xfrm>
            <a:off x="1794143" y="1387792"/>
            <a:ext cx="4237729" cy="3290604"/>
          </a:xfrm>
          <a:prstGeom prst="rect">
            <a:avLst/>
          </a:prstGeom>
        </p:spPr>
      </p:pic>
      <p:pic>
        <p:nvPicPr>
          <p:cNvPr id="5" name="Picture 4"/>
          <p:cNvPicPr>
            <a:picLocks noChangeAspect="1"/>
          </p:cNvPicPr>
          <p:nvPr/>
        </p:nvPicPr>
        <p:blipFill>
          <a:blip r:embed="rId3"/>
          <a:stretch>
            <a:fillRect/>
          </a:stretch>
        </p:blipFill>
        <p:spPr>
          <a:xfrm>
            <a:off x="6083012" y="3288643"/>
            <a:ext cx="4280120" cy="3288894"/>
          </a:xfrm>
          <a:prstGeom prst="rect">
            <a:avLst/>
          </a:prstGeom>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553085" y="273685"/>
            <a:ext cx="10515600" cy="1325563"/>
          </a:xfrm>
        </p:spPr>
        <p:txBody>
          <a:bodyPr>
            <a:normAutofit fontScale="90000"/>
          </a:bodyPr>
          <a:lstStyle/>
          <a:p>
            <a:pPr eaLnBrk="1" hangingPunct="1"/>
            <a:r>
              <a:rPr lang="en-US" b="1" dirty="0" smtClean="0">
                <a:solidFill>
                  <a:schemeClr val="bg1"/>
                </a:solidFill>
                <a:latin typeface="Arial Bold" panose="020B0604020202090204" charset="0"/>
                <a:cs typeface="Arial Bold" panose="020B0604020202090204" charset="0"/>
                <a:sym typeface="+mn-ea"/>
              </a:rPr>
              <a:t>Bagaimana Topologi Jaringan Komputer?</a:t>
            </a:r>
            <a:endParaRPr lang="en-US" b="1" dirty="0" smtClean="0">
              <a:solidFill>
                <a:schemeClr val="bg1"/>
              </a:solidFill>
              <a:latin typeface="Arial Bold" panose="020B0604020202090204" charset="0"/>
              <a:cs typeface="Arial Bold" panose="020B0604020202090204" charset="0"/>
              <a:sym typeface="+mn-ea"/>
            </a:endParaRPr>
          </a:p>
        </p:txBody>
      </p:sp>
      <p:graphicFrame>
        <p:nvGraphicFramePr>
          <p:cNvPr id="2" name="Diagram 1"/>
          <p:cNvGraphicFramePr/>
          <p:nvPr/>
        </p:nvGraphicFramePr>
        <p:xfrm>
          <a:off x="553085" y="1475105"/>
          <a:ext cx="7135495" cy="4537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b="1" dirty="0" smtClean="0">
                <a:solidFill>
                  <a:schemeClr val="bg1"/>
                </a:solidFill>
                <a:latin typeface="Arial Bold" panose="020B0604020202090204" charset="0"/>
                <a:cs typeface="Arial Bold" panose="020B0604020202090204" charset="0"/>
              </a:rPr>
              <a:t>Komponen Jaringan Komputer</a:t>
            </a:r>
            <a:endParaRPr lang="en-US" b="1" dirty="0" smtClean="0">
              <a:solidFill>
                <a:schemeClr val="bg1"/>
              </a:solidFill>
              <a:latin typeface="Arial Bold" panose="020B0604020202090204" charset="0"/>
              <a:cs typeface="Arial Bold" panose="020B0604020202090204" charset="0"/>
            </a:endParaRPr>
          </a:p>
        </p:txBody>
      </p:sp>
      <p:sp>
        <p:nvSpPr>
          <p:cNvPr id="2" name="Content Placeholder 1"/>
          <p:cNvSpPr>
            <a:spLocks noGrp="1"/>
          </p:cNvSpPr>
          <p:nvPr>
            <p:ph idx="1"/>
          </p:nvPr>
        </p:nvSpPr>
        <p:spPr/>
        <p:txBody>
          <a:bodyPr/>
          <a:lstStyle/>
          <a:p>
            <a:pPr marL="0" indent="0">
              <a:buNone/>
            </a:pPr>
            <a:r>
              <a:rPr lang="en-US" dirty="0" smtClean="0">
                <a:solidFill>
                  <a:schemeClr val="bg1"/>
                </a:solidFill>
              </a:rPr>
              <a:t>There are three categories of network components:</a:t>
            </a:r>
            <a:endParaRPr lang="en-US" dirty="0" smtClean="0">
              <a:solidFill>
                <a:schemeClr val="bg1"/>
              </a:solidFill>
            </a:endParaRPr>
          </a:p>
          <a:p>
            <a:r>
              <a:rPr lang="en-US" dirty="0">
                <a:solidFill>
                  <a:schemeClr val="bg1"/>
                </a:solidFill>
              </a:rPr>
              <a:t>D</a:t>
            </a:r>
            <a:r>
              <a:rPr lang="en-US" dirty="0" smtClean="0">
                <a:solidFill>
                  <a:schemeClr val="bg1"/>
                </a:solidFill>
              </a:rPr>
              <a:t>evices </a:t>
            </a:r>
            <a:endParaRPr lang="en-US" dirty="0" smtClean="0">
              <a:solidFill>
                <a:schemeClr val="bg1"/>
              </a:solidFill>
            </a:endParaRPr>
          </a:p>
          <a:p>
            <a:r>
              <a:rPr lang="en-US" dirty="0" smtClean="0">
                <a:solidFill>
                  <a:schemeClr val="bg1"/>
                </a:solidFill>
              </a:rPr>
              <a:t>Media</a:t>
            </a:r>
            <a:endParaRPr lang="en-US" dirty="0" smtClean="0">
              <a:solidFill>
                <a:schemeClr val="bg1"/>
              </a:solidFill>
            </a:endParaRPr>
          </a:p>
          <a:p>
            <a:r>
              <a:rPr lang="en-US" dirty="0" smtClean="0">
                <a:solidFill>
                  <a:schemeClr val="bg1"/>
                </a:solidFill>
              </a:rPr>
              <a:t>Services</a:t>
            </a:r>
            <a:endParaRPr lang="en-US" dirty="0" smtClean="0">
              <a:solidFill>
                <a:schemeClr val="bg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810" y="3552839"/>
            <a:ext cx="6565785" cy="2991668"/>
          </a:xfrm>
          <a:prstGeom prst="rect">
            <a:avLst/>
          </a:prstGeom>
          <a:noFill/>
          <a:ln>
            <a:noFill/>
          </a:ln>
          <a:effectLst/>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dirty="0" smtClean="0">
                <a:solidFill>
                  <a:schemeClr val="bg1"/>
                </a:solidFill>
                <a:latin typeface="Arial" panose="020B0604020202090204" pitchFamily="34" charset="0"/>
              </a:rPr>
              <a:t>Devices</a:t>
            </a:r>
            <a:endParaRPr lang="en-US" dirty="0" smtClean="0">
              <a:solidFill>
                <a:schemeClr val="bg1"/>
              </a:solidFill>
              <a:latin typeface="Arial" panose="020B0604020202090204" pitchFamily="34" charset="0"/>
            </a:endParaRPr>
          </a:p>
        </p:txBody>
      </p:sp>
      <p:pic>
        <p:nvPicPr>
          <p:cNvPr id="3" name="Content Placeholder 2"/>
          <p:cNvPicPr>
            <a:picLocks noGrp="1" noChangeAspect="1"/>
          </p:cNvPicPr>
          <p:nvPr>
            <p:ph idx="1"/>
          </p:nvPr>
        </p:nvPicPr>
        <p:blipFill>
          <a:blip r:embed="rId2"/>
          <a:srcRect l="-24477" r="-24477" b="32234"/>
          <a:stretch>
            <a:fillRect/>
          </a:stretch>
        </p:blipFill>
        <p:spPr>
          <a:xfrm>
            <a:off x="838200" y="1825625"/>
            <a:ext cx="10515600" cy="2948940"/>
          </a:xfrm>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dirty="0">
                <a:solidFill>
                  <a:schemeClr val="bg1"/>
                </a:solidFill>
                <a:latin typeface="Arial" panose="020B0604020202090204" pitchFamily="34" charset="0"/>
              </a:rPr>
              <a:t>Media</a:t>
            </a:r>
            <a:endParaRPr lang="en-US" dirty="0">
              <a:solidFill>
                <a:schemeClr val="bg1"/>
              </a:solidFill>
              <a:latin typeface="Arial" panose="020B060402020209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765" y="1657819"/>
            <a:ext cx="5448300" cy="4581525"/>
          </a:xfrm>
          <a:prstGeom prst="rect">
            <a:avLst/>
          </a:prstGeom>
          <a:noFill/>
          <a:ln>
            <a:noFill/>
          </a:ln>
          <a:effec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dirty="0">
                <a:solidFill>
                  <a:schemeClr val="bg1"/>
                </a:solidFill>
                <a:latin typeface="Arial" panose="020B0604020202090204" pitchFamily="34" charset="0"/>
              </a:rPr>
              <a:t>Service</a:t>
            </a:r>
            <a:endParaRPr lang="en-US" dirty="0">
              <a:solidFill>
                <a:schemeClr val="bg1"/>
              </a:solidFill>
              <a:latin typeface="Arial" panose="020B0604020202090204" pitchFamily="34" charset="0"/>
            </a:endParaRPr>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137" t="9580" r="8291" b="9580"/>
          <a:stretch>
            <a:fillRect/>
          </a:stretch>
        </p:blipFill>
        <p:spPr bwMode="auto">
          <a:xfrm>
            <a:off x="2546800" y="1690846"/>
            <a:ext cx="4104183" cy="2806807"/>
          </a:xfrm>
          <a:prstGeom prst="rect">
            <a:avLst/>
          </a:prstGeom>
          <a:noFill/>
          <a:ln>
            <a:noFill/>
          </a:ln>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4708" y="3084563"/>
            <a:ext cx="3989230" cy="2952030"/>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p:txBody>
          <a:bodyPr/>
          <a:p>
            <a:r>
              <a:rPr lang="en-US" b="1">
                <a:solidFill>
                  <a:schemeClr val="bg1"/>
                </a:solidFill>
              </a:rPr>
              <a:t>Tahapan Troubleshooting</a:t>
            </a:r>
            <a:endParaRPr lang="en-US" b="1">
              <a:solidFill>
                <a:schemeClr val="bg1"/>
              </a:solidFill>
            </a:endParaRPr>
          </a:p>
        </p:txBody>
      </p:sp>
      <p:graphicFrame>
        <p:nvGraphicFramePr>
          <p:cNvPr id="4" name="Diagram 3"/>
          <p:cNvGraphicFramePr/>
          <p:nvPr/>
        </p:nvGraphicFramePr>
        <p:xfrm>
          <a:off x="473075" y="1814830"/>
          <a:ext cx="5744210" cy="4027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6582410" y="1600200"/>
            <a:ext cx="5444490" cy="30956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normAutofit fontScale="90000"/>
          </a:bodyPr>
          <a:lstStyle/>
          <a:p>
            <a:pPr eaLnBrk="1" hangingPunct="1"/>
            <a:r>
              <a:rPr lang="en-US" b="1" dirty="0">
                <a:solidFill>
                  <a:schemeClr val="bg1"/>
                </a:solidFill>
                <a:latin typeface="Arial Bold" panose="020B0604020202090204" charset="0"/>
                <a:cs typeface="Arial Bold" panose="020B0604020202090204" charset="0"/>
                <a:sym typeface="+mn-ea"/>
              </a:rPr>
              <a:t>Permasalahan terjadi di mana </a:t>
            </a:r>
            <a:r>
              <a:rPr lang="en-US" b="1" dirty="0" smtClean="0">
                <a:solidFill>
                  <a:schemeClr val="bg1"/>
                </a:solidFill>
                <a:latin typeface="Arial Bold" panose="020B0604020202090204" charset="0"/>
                <a:cs typeface="Arial Bold" panose="020B0604020202090204" charset="0"/>
              </a:rPr>
              <a:t>Intranet?</a:t>
            </a:r>
            <a:r>
              <a:rPr lang="en-US" b="1" dirty="0">
                <a:solidFill>
                  <a:schemeClr val="bg1"/>
                </a:solidFill>
                <a:latin typeface="Arial Bold" panose="020B0604020202090204" charset="0"/>
                <a:cs typeface="Arial Bold" panose="020B0604020202090204" charset="0"/>
              </a:rPr>
              <a:t> Extranet ? Internet?</a:t>
            </a:r>
            <a:endParaRPr lang="en-US" b="1" dirty="0">
              <a:solidFill>
                <a:schemeClr val="bg1"/>
              </a:solidFill>
              <a:latin typeface="Arial Bold" panose="020B0604020202090204" charset="0"/>
              <a:cs typeface="Arial Bold" panose="020B060402020209020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1287"/>
            <a:ext cx="5029200" cy="4714875"/>
          </a:xfrm>
          <a:prstGeom prst="rect">
            <a:avLst/>
          </a:prstGeom>
          <a:noFill/>
          <a:ln>
            <a:noFill/>
          </a:ln>
          <a:effectLst/>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116732" y="55191"/>
            <a:ext cx="12192000" cy="1010068"/>
          </a:xfrm>
        </p:spPr>
        <p:txBody>
          <a:bodyPr/>
          <a:lstStyle/>
          <a:p>
            <a:r>
              <a:rPr lang="en-US" altLang="en-US" b="1" dirty="0">
                <a:solidFill>
                  <a:schemeClr val="bg1"/>
                </a:solidFill>
              </a:rPr>
              <a:t>Yang Mana ?</a:t>
            </a:r>
            <a:endParaRPr lang="en-US" altLang="en-US" b="1" dirty="0">
              <a:solidFill>
                <a:schemeClr val="bg1"/>
              </a:solidFill>
            </a:endParaRPr>
          </a:p>
        </p:txBody>
      </p:sp>
      <p:sp>
        <p:nvSpPr>
          <p:cNvPr id="13315" name="Content Placeholder 2"/>
          <p:cNvSpPr>
            <a:spLocks noGrp="1"/>
          </p:cNvSpPr>
          <p:nvPr>
            <p:ph idx="1"/>
          </p:nvPr>
        </p:nvSpPr>
        <p:spPr>
          <a:xfrm>
            <a:off x="7242781" y="1045379"/>
            <a:ext cx="4706360" cy="4512857"/>
          </a:xfrm>
        </p:spPr>
        <p:txBody>
          <a:bodyPr/>
          <a:lstStyle/>
          <a:p>
            <a:endParaRPr lang="en-CA" altLang="en-US" sz="2400" dirty="0">
              <a:solidFill>
                <a:schemeClr val="bg1"/>
              </a:solidFill>
            </a:endParaRPr>
          </a:p>
          <a:p>
            <a:pPr marL="0" indent="0">
              <a:buNone/>
            </a:pPr>
            <a:r>
              <a:rPr lang="en-US" altLang="en-CA" sz="2400" dirty="0">
                <a:solidFill>
                  <a:schemeClr val="bg1"/>
                </a:solidFill>
              </a:rPr>
              <a:t>Intranet ?</a:t>
            </a:r>
            <a:endParaRPr lang="en-US" altLang="en-CA" sz="2400" dirty="0">
              <a:solidFill>
                <a:schemeClr val="bg1"/>
              </a:solidFill>
            </a:endParaRPr>
          </a:p>
          <a:p>
            <a:pPr marL="0" indent="0">
              <a:buNone/>
            </a:pPr>
            <a:r>
              <a:rPr lang="en-US" altLang="en-CA" sz="2400" dirty="0">
                <a:solidFill>
                  <a:schemeClr val="bg1"/>
                </a:solidFill>
              </a:rPr>
              <a:t>Extranet ?</a:t>
            </a:r>
            <a:endParaRPr lang="en-US" altLang="en-CA" sz="2400" dirty="0">
              <a:solidFill>
                <a:schemeClr val="bg1"/>
              </a:solidFill>
            </a:endParaRPr>
          </a:p>
          <a:p>
            <a:pPr marL="0" indent="0">
              <a:buNone/>
            </a:pPr>
            <a:r>
              <a:rPr lang="en-US" altLang="en-CA" sz="2400" dirty="0">
                <a:solidFill>
                  <a:schemeClr val="bg1"/>
                </a:solidFill>
              </a:rPr>
              <a:t>Internet ?</a:t>
            </a:r>
            <a:endParaRPr lang="en-CA" altLang="en-US" sz="2400" dirty="0">
              <a:solidFill>
                <a:schemeClr val="bg1"/>
              </a:solidFill>
            </a:endParaRPr>
          </a:p>
          <a:p>
            <a:endParaRPr lang="en-CA" altLang="en-US" sz="2400" dirty="0">
              <a:solidFill>
                <a:schemeClr val="bg1"/>
              </a:solidFill>
            </a:endParaRPr>
          </a:p>
        </p:txBody>
      </p:sp>
      <p:pic>
        <p:nvPicPr>
          <p:cNvPr id="3" name="Picture 2"/>
          <p:cNvPicPr>
            <a:picLocks noChangeAspect="1"/>
          </p:cNvPicPr>
          <p:nvPr/>
        </p:nvPicPr>
        <p:blipFill>
          <a:blip r:embed="rId2"/>
          <a:stretch>
            <a:fillRect/>
          </a:stretch>
        </p:blipFill>
        <p:spPr>
          <a:xfrm>
            <a:off x="116733" y="1312209"/>
            <a:ext cx="6979293" cy="4853064"/>
          </a:xfrm>
          <a:prstGeom prst="rect">
            <a:avLst/>
          </a:prstGeom>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20"/>
          <p:cNvSpPr>
            <a:spLocks noChangeArrowheads="1"/>
          </p:cNvSpPr>
          <p:nvPr/>
        </p:nvSpPr>
        <p:spPr bwMode="auto">
          <a:xfrm>
            <a:off x="903604" y="653917"/>
            <a:ext cx="297815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zh-CN" sz="4000" dirty="0" smtClean="0">
                <a:blipFill>
                  <a:blip r:embed="rId2"/>
                  <a:stretch>
                    <a:fillRect/>
                  </a:stretch>
                </a:blipFill>
                <a:latin typeface="Arial" panose="020B0604020202090204" pitchFamily="34" charset="0"/>
                <a:ea typeface="Arial" panose="020B0604020202090204" pitchFamily="34" charset="0"/>
                <a:cs typeface="Arial" panose="020B0604020202090204" pitchFamily="34" charset="0"/>
                <a:sym typeface="+mn-ea"/>
              </a:rPr>
              <a:t>CONTENTS</a:t>
            </a:r>
            <a:endParaRPr lang="en-US" altLang="zh-CN" sz="4000" dirty="0" smtClean="0">
              <a:blipFill>
                <a:blip r:embed="rId2"/>
                <a:stretch>
                  <a:fillRect/>
                </a:stretch>
              </a:blipFill>
              <a:latin typeface="Arial" panose="020B0604020202090204" pitchFamily="34" charset="0"/>
              <a:ea typeface="Arial" panose="020B0604020202090204" pitchFamily="34" charset="0"/>
              <a:cs typeface="Arial" panose="020B0604020202090204" pitchFamily="34" charset="0"/>
              <a:sym typeface="+mn-ea"/>
            </a:endParaRPr>
          </a:p>
          <a:p>
            <a:endParaRPr lang="en-US" altLang="en-US" sz="8000" b="1" dirty="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6" name="文本框 5"/>
          <p:cNvSpPr txBox="1"/>
          <p:nvPr/>
        </p:nvSpPr>
        <p:spPr>
          <a:xfrm>
            <a:off x="2776692" y="2193544"/>
            <a:ext cx="561372" cy="584775"/>
          </a:xfrm>
          <a:prstGeom prst="rect">
            <a:avLst/>
          </a:prstGeom>
          <a:noFill/>
          <a:effectLst/>
        </p:spPr>
        <p:txBody>
          <a:bodyPr wrap="none" rtlCol="0">
            <a:spAutoFit/>
          </a:bodyPr>
          <a:lstStyle/>
          <a:p>
            <a:r>
              <a:rPr lang="en-US" altLang="zh-CN" sz="3200" dirty="0" smtClean="0">
                <a:solidFill>
                  <a:schemeClr val="tx1">
                    <a:lumMod val="95000"/>
                    <a:lumOff val="5000"/>
                  </a:schemeClr>
                </a:solidFill>
                <a:latin typeface="Calibri" panose="020F0502020204030204" charset="0"/>
              </a:rPr>
              <a:t>  </a:t>
            </a:r>
            <a:r>
              <a:rPr lang="en-US" altLang="zh-CN" sz="3200" dirty="0" smtClean="0">
                <a:blipFill>
                  <a:blip r:embed="rId2"/>
                  <a:stretch>
                    <a:fillRect/>
                  </a:stretch>
                </a:blipFill>
                <a:latin typeface="Calibri" panose="020F0502020204030204" charset="0"/>
              </a:rPr>
              <a:t>1.</a:t>
            </a:r>
            <a:endParaRPr lang="en-US" altLang="zh-CN" sz="2400" dirty="0" smtClean="0">
              <a:blipFill>
                <a:blip r:embed="rId2"/>
                <a:stretch>
                  <a:fillRect/>
                </a:stretch>
              </a:blipFill>
              <a:latin typeface="Calibri" panose="020F0502020204030204" charset="0"/>
            </a:endParaRPr>
          </a:p>
        </p:txBody>
      </p:sp>
      <p:sp>
        <p:nvSpPr>
          <p:cNvPr id="7" name="文本框 6"/>
          <p:cNvSpPr txBox="1"/>
          <p:nvPr/>
        </p:nvSpPr>
        <p:spPr>
          <a:xfrm>
            <a:off x="2738307" y="3075343"/>
            <a:ext cx="678391" cy="584775"/>
          </a:xfrm>
          <a:prstGeom prst="rect">
            <a:avLst/>
          </a:prstGeom>
          <a:noFill/>
          <a:effectLst/>
        </p:spPr>
        <p:txBody>
          <a:bodyPr wrap="none" rtlCol="0">
            <a:spAutoFit/>
          </a:bodyPr>
          <a:lstStyle/>
          <a:p>
            <a:r>
              <a:rPr lang="en-US" altLang="zh-CN" sz="3200" b="1" dirty="0" smtClean="0"/>
              <a:t>  </a:t>
            </a:r>
            <a:r>
              <a:rPr lang="en-US" altLang="zh-CN" sz="3200" dirty="0" smtClean="0">
                <a:blipFill>
                  <a:blip r:embed="rId2"/>
                  <a:stretch>
                    <a:fillRect/>
                  </a:stretch>
                </a:blipFill>
                <a:latin typeface="Calibri" panose="020F0502020204030204" charset="0"/>
              </a:rPr>
              <a:t>2.</a:t>
            </a:r>
            <a:endParaRPr lang="en-US" altLang="zh-CN" sz="2400" dirty="0" smtClean="0">
              <a:blipFill>
                <a:blip r:embed="rId2"/>
                <a:stretch>
                  <a:fillRect/>
                </a:stretch>
              </a:blipFill>
              <a:latin typeface="Calibri" panose="020F0502020204030204" charset="0"/>
            </a:endParaRPr>
          </a:p>
        </p:txBody>
      </p:sp>
      <p:sp>
        <p:nvSpPr>
          <p:cNvPr id="8" name="文本框 7"/>
          <p:cNvSpPr txBox="1"/>
          <p:nvPr/>
        </p:nvSpPr>
        <p:spPr>
          <a:xfrm>
            <a:off x="2791119" y="3872734"/>
            <a:ext cx="622286" cy="584775"/>
          </a:xfrm>
          <a:prstGeom prst="rect">
            <a:avLst/>
          </a:prstGeom>
          <a:noFill/>
          <a:effectLst/>
        </p:spPr>
        <p:txBody>
          <a:bodyPr wrap="none" rtlCol="0">
            <a:spAutoFit/>
          </a:bodyPr>
          <a:lstStyle/>
          <a:p>
            <a:r>
              <a:rPr lang="en-US" altLang="zh-CN" sz="3200" dirty="0" smtClean="0">
                <a:solidFill>
                  <a:schemeClr val="bg1"/>
                </a:solidFill>
                <a:effectLst>
                  <a:outerShdw blurRad="50800" dist="38100" dir="2700000" algn="tl" rotWithShape="0">
                    <a:prstClr val="black">
                      <a:alpha val="40000"/>
                    </a:prstClr>
                  </a:outerShdw>
                </a:effectLst>
                <a:latin typeface="Calibri" panose="020F0502020204030204" charset="0"/>
              </a:rPr>
              <a:t>  </a:t>
            </a:r>
            <a:r>
              <a:rPr lang="en-US" altLang="zh-CN" sz="3200" dirty="0" smtClean="0">
                <a:blipFill>
                  <a:blip r:embed="rId2"/>
                  <a:stretch>
                    <a:fillRect/>
                  </a:stretch>
                </a:blipFill>
                <a:latin typeface="Calibri" panose="020F0502020204030204" charset="0"/>
              </a:rPr>
              <a:t>3.</a:t>
            </a:r>
            <a:endParaRPr lang="en-US" altLang="zh-CN" sz="2400" dirty="0" smtClean="0">
              <a:blipFill>
                <a:blip r:embed="rId2"/>
                <a:stretch>
                  <a:fillRect/>
                </a:stretch>
              </a:blipFill>
              <a:latin typeface="Calibri" panose="020F0502020204030204" charset="0"/>
            </a:endParaRPr>
          </a:p>
        </p:txBody>
      </p:sp>
      <p:sp>
        <p:nvSpPr>
          <p:cNvPr id="9" name="文本框 8"/>
          <p:cNvSpPr txBox="1"/>
          <p:nvPr/>
        </p:nvSpPr>
        <p:spPr>
          <a:xfrm>
            <a:off x="2776692" y="4712329"/>
            <a:ext cx="651140" cy="584775"/>
          </a:xfrm>
          <a:prstGeom prst="rect">
            <a:avLst/>
          </a:prstGeom>
          <a:noFill/>
          <a:effectLst/>
        </p:spPr>
        <p:txBody>
          <a:bodyPr wrap="none" rtlCol="0">
            <a:spAutoFit/>
          </a:bodyPr>
          <a:lstStyle/>
          <a:p>
            <a:r>
              <a:rPr lang="en-US" altLang="zh-CN" sz="3200" b="1" dirty="0" smtClean="0">
                <a:solidFill>
                  <a:schemeClr val="bg1"/>
                </a:solidFill>
                <a:effectLst>
                  <a:outerShdw blurRad="50800" dist="38100" dir="2700000" algn="tl" rotWithShape="0">
                    <a:prstClr val="black">
                      <a:alpha val="40000"/>
                    </a:prstClr>
                  </a:outerShdw>
                </a:effectLst>
              </a:rPr>
              <a:t>  </a:t>
            </a:r>
            <a:r>
              <a:rPr lang="en-US" altLang="zh-CN" sz="3200" dirty="0" smtClean="0">
                <a:blipFill>
                  <a:blip r:embed="rId2"/>
                  <a:stretch>
                    <a:fillRect/>
                  </a:stretch>
                </a:blipFill>
                <a:latin typeface="Calibri" panose="020F0502020204030204" charset="0"/>
              </a:rPr>
              <a:t>4.</a:t>
            </a:r>
            <a:endParaRPr lang="en-US" altLang="zh-CN" sz="2400" dirty="0" smtClean="0">
              <a:blipFill>
                <a:blip r:embed="rId2"/>
                <a:stretch>
                  <a:fillRect/>
                </a:stretch>
              </a:blipFill>
              <a:latin typeface="Calibri" panose="020F0502020204030204" charset="0"/>
            </a:endParaRPr>
          </a:p>
        </p:txBody>
      </p:sp>
      <p:cxnSp>
        <p:nvCxnSpPr>
          <p:cNvPr id="10" name="直接连接符 9"/>
          <p:cNvCxnSpPr/>
          <p:nvPr/>
        </p:nvCxnSpPr>
        <p:spPr>
          <a:xfrm>
            <a:off x="3547711" y="2172017"/>
            <a:ext cx="0" cy="3056549"/>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1" name="文本框 16"/>
          <p:cNvSpPr>
            <a:spLocks noChangeArrowheads="1"/>
          </p:cNvSpPr>
          <p:nvPr/>
        </p:nvSpPr>
        <p:spPr bwMode="auto">
          <a:xfrm>
            <a:off x="3779878" y="3258823"/>
            <a:ext cx="404114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zh-CN"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3</a:t>
            </a:r>
            <a:r>
              <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 komputer</a:t>
            </a:r>
            <a:endPar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 identifikasi dan mengatasi komputer lambat(lelet)</a:t>
            </a:r>
            <a:endPar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 Identifikasi dan mengatasi komputer hang/error</a:t>
            </a:r>
            <a:endPar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 tips sederhana untuk Optimalisasi kinerja komputer</a:t>
            </a:r>
            <a:endPar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-sharing data</a:t>
            </a:r>
            <a:endPar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 install ulang </a:t>
            </a:r>
            <a:endPar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12" name="文本框 16"/>
          <p:cNvSpPr>
            <a:spLocks noChangeArrowheads="1"/>
          </p:cNvSpPr>
          <p:nvPr/>
        </p:nvSpPr>
        <p:spPr bwMode="auto">
          <a:xfrm>
            <a:off x="3779877" y="4457816"/>
            <a:ext cx="354139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zh-CN"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4</a:t>
            </a:r>
            <a:r>
              <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 printer</a:t>
            </a:r>
            <a:endPar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 Identifikasi dan mengatasi printer hang/error</a:t>
            </a:r>
            <a:endPar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 Head Cleaning</a:t>
            </a:r>
            <a:endPar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 Reset printer cannon/epson</a:t>
            </a:r>
            <a:endPar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13" name="文本框 16"/>
          <p:cNvSpPr>
            <a:spLocks noChangeArrowheads="1"/>
          </p:cNvSpPr>
          <p:nvPr/>
        </p:nvSpPr>
        <p:spPr bwMode="auto">
          <a:xfrm>
            <a:off x="3779877" y="2342744"/>
            <a:ext cx="501586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zh-CN"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2</a:t>
            </a:r>
            <a:r>
              <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 koneksi internet</a:t>
            </a:r>
            <a:endPar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 identifikasi dan mengatasi unreachable laptop/komputer</a:t>
            </a:r>
            <a:endPar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 identifikasi dan mengatasi no internet accses di laptop/komputer</a:t>
            </a:r>
            <a:endPar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 cek koneksi/ping google</a:t>
            </a:r>
            <a:endParaRPr lang="zh-CN" alt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14" name="文本框 16"/>
          <p:cNvSpPr>
            <a:spLocks noChangeArrowheads="1"/>
          </p:cNvSpPr>
          <p:nvPr/>
        </p:nvSpPr>
        <p:spPr bwMode="auto">
          <a:xfrm>
            <a:off x="6403062" y="4796497"/>
            <a:ext cx="26619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smtClean="0">
                <a:blipFill>
                  <a:blip r:embed="rId2"/>
                  <a:stretch>
                    <a:fillRect/>
                  </a:stretch>
                </a:blipFill>
                <a:latin typeface="Calibri" panose="020F0502020204030204" charset="0"/>
                <a:ea typeface="Calibri" panose="020F0502020204030204" charset="0"/>
                <a:sym typeface="Arial" panose="020B0604020202090204" pitchFamily="34" charset="0"/>
              </a:rPr>
              <a:t>Add your title</a:t>
            </a:r>
            <a:endParaRPr lang="en-US" altLang="en-US" sz="2800" b="1" dirty="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2" name="文本框 16"/>
          <p:cNvSpPr>
            <a:spLocks noChangeArrowheads="1"/>
          </p:cNvSpPr>
          <p:nvPr/>
        </p:nvSpPr>
        <p:spPr bwMode="auto">
          <a:xfrm>
            <a:off x="3779877" y="1990954"/>
            <a:ext cx="117094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1. Perkenalan</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46685" y="-147320"/>
            <a:ext cx="10515600" cy="1986915"/>
          </a:xfrm>
        </p:spPr>
        <p:txBody>
          <a:bodyPr>
            <a:normAutofit/>
          </a:bodyPr>
          <a:lstStyle/>
          <a:p>
            <a:pPr eaLnBrk="1" hangingPunct="1"/>
            <a:r>
              <a:rPr lang="en-US" sz="1800" b="1" dirty="0" smtClean="0">
                <a:solidFill>
                  <a:schemeClr val="bg1"/>
                </a:solidFill>
                <a:latin typeface="Arial Bold" panose="020B0604020202090204" charset="0"/>
                <a:cs typeface="Arial Bold" panose="020B0604020202090204" charset="0"/>
              </a:rPr>
              <a:t>Ini Jenis Jaringan Apa ?</a:t>
            </a:r>
            <a:br>
              <a:rPr lang="en-US" b="1" dirty="0">
                <a:solidFill>
                  <a:schemeClr val="bg1"/>
                </a:solidFill>
                <a:latin typeface="Arial Bold" panose="020B0604020202090204" charset="0"/>
                <a:cs typeface="Arial Bold" panose="020B0604020202090204" charset="0"/>
              </a:rPr>
            </a:br>
            <a:r>
              <a:rPr lang="en-US" b="1" dirty="0" smtClean="0">
                <a:solidFill>
                  <a:schemeClr val="bg1"/>
                </a:solidFill>
                <a:latin typeface="Arial Bold" panose="020B0604020202090204" charset="0"/>
                <a:cs typeface="Arial Bold" panose="020B0604020202090204" charset="0"/>
              </a:rPr>
              <a:t>Peer-to-Peer (teori)</a:t>
            </a:r>
            <a:br>
              <a:rPr lang="en-US" b="1" dirty="0" smtClean="0">
                <a:solidFill>
                  <a:schemeClr val="bg1"/>
                </a:solidFill>
                <a:latin typeface="Arial Bold" panose="020B0604020202090204" charset="0"/>
                <a:cs typeface="Arial Bold" panose="020B0604020202090204" charset="0"/>
              </a:rPr>
            </a:br>
            <a:r>
              <a:rPr lang="en-US" b="1" dirty="0" smtClean="0">
                <a:solidFill>
                  <a:schemeClr val="bg1"/>
                </a:solidFill>
                <a:latin typeface="Arial Bold" panose="020B0604020202090204" charset="0"/>
                <a:cs typeface="Arial Bold" panose="020B0604020202090204" charset="0"/>
              </a:rPr>
              <a:t>Sharing (Umum)</a:t>
            </a:r>
            <a:endParaRPr lang="en-US" b="1" dirty="0" smtClean="0">
              <a:solidFill>
                <a:schemeClr val="bg1"/>
              </a:solidFill>
              <a:latin typeface="Arial Bold" panose="020B0604020202090204" charset="0"/>
              <a:cs typeface="Arial Bold" panose="020B0604020202090204" charset="0"/>
            </a:endParaRPr>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13" r="-13678"/>
          <a:stretch>
            <a:fillRect/>
          </a:stretch>
        </p:blipFill>
        <p:spPr bwMode="auto">
          <a:xfrm>
            <a:off x="4257548" y="1763657"/>
            <a:ext cx="7954381" cy="4926405"/>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336290" y="-67310"/>
            <a:ext cx="5280660" cy="1325880"/>
          </a:xfrm>
        </p:spPr>
        <p:txBody>
          <a:bodyPr/>
          <a:p>
            <a:r>
              <a:rPr lang="en-US" b="1">
                <a:solidFill>
                  <a:schemeClr val="bg1"/>
                </a:solidFill>
              </a:rPr>
              <a:t>Aplikasi</a:t>
            </a:r>
            <a:endParaRPr lang="en-US" b="1">
              <a:solidFill>
                <a:schemeClr val="bg1"/>
              </a:solidFill>
            </a:endParaRPr>
          </a:p>
        </p:txBody>
      </p:sp>
      <p:sp>
        <p:nvSpPr>
          <p:cNvPr id="6" name="Text Box 5"/>
          <p:cNvSpPr txBox="1"/>
          <p:nvPr/>
        </p:nvSpPr>
        <p:spPr>
          <a:xfrm>
            <a:off x="838200" y="1849755"/>
            <a:ext cx="5060950" cy="645160"/>
          </a:xfrm>
          <a:prstGeom prst="rect">
            <a:avLst/>
          </a:prstGeom>
          <a:noFill/>
        </p:spPr>
        <p:txBody>
          <a:bodyPr wrap="square" rtlCol="0" anchor="t">
            <a:spAutoFit/>
          </a:bodyPr>
          <a:p>
            <a:r>
              <a:rPr lang="en-US"/>
              <a:t>    </a:t>
            </a:r>
            <a:endParaRPr lang="en-US"/>
          </a:p>
          <a:p>
            <a:endParaRPr lang="en-US"/>
          </a:p>
        </p:txBody>
      </p:sp>
      <p:graphicFrame>
        <p:nvGraphicFramePr>
          <p:cNvPr id="7" name="Diagram 6"/>
          <p:cNvGraphicFramePr/>
          <p:nvPr/>
        </p:nvGraphicFramePr>
        <p:xfrm>
          <a:off x="6125845" y="935990"/>
          <a:ext cx="5527675"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srcRect r="47401"/>
          <a:stretch>
            <a:fillRect/>
          </a:stretch>
        </p:blipFill>
        <p:spPr>
          <a:xfrm>
            <a:off x="1550035" y="935990"/>
            <a:ext cx="4216400" cy="518350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16"/>
          <p:cNvSpPr>
            <a:spLocks noChangeArrowheads="1"/>
          </p:cNvSpPr>
          <p:nvPr/>
        </p:nvSpPr>
        <p:spPr bwMode="auto">
          <a:xfrm>
            <a:off x="6838159" y="264638"/>
            <a:ext cx="45466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Request Time Out</a:t>
            </a:r>
            <a:endPar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4" name="文本框 3"/>
          <p:cNvSpPr txBox="1"/>
          <p:nvPr/>
        </p:nvSpPr>
        <p:spPr>
          <a:xfrm>
            <a:off x="278605" y="150820"/>
            <a:ext cx="3078480" cy="645160"/>
          </a:xfrm>
          <a:prstGeom prst="rect">
            <a:avLst/>
          </a:prstGeom>
          <a:noFill/>
        </p:spPr>
        <p:txBody>
          <a:bodyPr wrap="none" rtlCol="0">
            <a:spAutoFit/>
          </a:bodyPr>
          <a:lstStyle/>
          <a:p>
            <a:r>
              <a:rPr lang="en-US" altLang="zh-CN" sz="3600" dirty="0" smtClean="0">
                <a:blipFill>
                  <a:blip r:embed="rId2"/>
                  <a:stretch>
                    <a:fillRect/>
                  </a:stretch>
                </a:blipFill>
                <a:latin typeface="Calibri" panose="020F0502020204030204" charset="0"/>
                <a:ea typeface="Calibri" panose="020F0502020204030204" charset="0"/>
              </a:rPr>
              <a:t>Contoh Kasus</a:t>
            </a:r>
            <a:endParaRPr lang="zh-CN" altLang="en-US" sz="3600" dirty="0">
              <a:blipFill>
                <a:blip r:embed="rId2"/>
                <a:stretch>
                  <a:fillRect/>
                </a:stretch>
              </a:blipFill>
              <a:latin typeface="Calibri" panose="020F0502020204030204" charset="0"/>
              <a:ea typeface="Calibri" panose="020F0502020204030204" charset="0"/>
            </a:endParaRPr>
          </a:p>
        </p:txBody>
      </p:sp>
      <p:grpSp>
        <p:nvGrpSpPr>
          <p:cNvPr id="18" name="组合 17"/>
          <p:cNvGrpSpPr/>
          <p:nvPr/>
        </p:nvGrpSpPr>
        <p:grpSpPr>
          <a:xfrm>
            <a:off x="2429422" y="4747848"/>
            <a:ext cx="429883" cy="411131"/>
            <a:chOff x="1004888" y="993775"/>
            <a:chExt cx="2438400" cy="2332038"/>
          </a:xfrm>
          <a:solidFill>
            <a:srgbClr val="263731"/>
          </a:solidFill>
        </p:grpSpPr>
        <p:sp>
          <p:nvSpPr>
            <p:cNvPr id="19"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0" name="任意多边形 1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grpSp>
        <p:nvGrpSpPr>
          <p:cNvPr id="21" name="组合 20"/>
          <p:cNvGrpSpPr/>
          <p:nvPr/>
        </p:nvGrpSpPr>
        <p:grpSpPr>
          <a:xfrm>
            <a:off x="5888690" y="4701072"/>
            <a:ext cx="359886" cy="460253"/>
            <a:chOff x="1605186" y="572440"/>
            <a:chExt cx="563562" cy="720725"/>
          </a:xfrm>
          <a:solidFill>
            <a:srgbClr val="263731"/>
          </a:solidFill>
        </p:grpSpPr>
        <p:sp>
          <p:nvSpPr>
            <p:cNvPr id="22"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 name="组合 24"/>
          <p:cNvGrpSpPr>
            <a:grpSpLocks noChangeAspect="1"/>
          </p:cNvGrpSpPr>
          <p:nvPr/>
        </p:nvGrpSpPr>
        <p:grpSpPr>
          <a:xfrm>
            <a:off x="9358298" y="4672581"/>
            <a:ext cx="418859" cy="468423"/>
            <a:chOff x="5999255" y="3275006"/>
            <a:chExt cx="402656" cy="450303"/>
          </a:xfrm>
          <a:solidFill>
            <a:srgbClr val="263731"/>
          </a:solidFill>
          <a:effectLst/>
        </p:grpSpPr>
        <p:sp>
          <p:nvSpPr>
            <p:cNvPr id="26"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1" name="Freeform 223"/>
          <p:cNvSpPr>
            <a:spLocks noChangeAspect="1"/>
          </p:cNvSpPr>
          <p:nvPr/>
        </p:nvSpPr>
        <p:spPr bwMode="auto">
          <a:xfrm>
            <a:off x="7604788" y="4772699"/>
            <a:ext cx="477091" cy="38693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26373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5" name="文本框 16"/>
          <p:cNvSpPr>
            <a:spLocks noChangeArrowheads="1"/>
          </p:cNvSpPr>
          <p:nvPr/>
        </p:nvSpPr>
        <p:spPr bwMode="auto">
          <a:xfrm>
            <a:off x="5215890" y="1167765"/>
            <a:ext cx="6169025" cy="433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Pengertian Request Time Out (RTO)</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Request Time Out adalah ketika Komputer server tidak merespon/menjawab permintaan dari klien setelah beberapa lama.</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Penyebab Request Time Out (RTO)</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Utilisasi/pemakaian bandwidth sudah penuh.</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Kualitas akses jaringan (wireless/wireline) kurang bagus.</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Website yang dituju memiliki delay yang tinggi, sehingga ping timeout.</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Koneksi ke IP tersebut putus.</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Port di komputer tersebut ditutup.</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Pengerimpingan kabel yang kurang bagus.</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Panjang kabel yang over (idealnya 80m, tapi dibolehkan 100m).</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Jangan melewati kabel yang bertegangan arus kuat (kabel listrik).</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Perangkat hardware bermasalah pada switch atau NIC.</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Ada kemungkinan virus /worm.</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Ada crash dengan program2 yang ada di komputer/laptop seperti firewall, antivirus.</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 </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Cara Mengatasi Request Time Out (RTO)</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Check kembali penulisan IP Address tujuan pada sintaks ping.</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Check kembali apakah pemasangan kabel sudah tepat di komputer tujuan.</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Check kembali NetID pada computer tujuan.</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Matikan Firewall di kedua computer.</a:t>
            </a:r>
            <a:endParaRPr lang="en-US" sz="1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pic>
        <p:nvPicPr>
          <p:cNvPr id="2" name="Picture 1"/>
          <p:cNvPicPr>
            <a:picLocks noChangeAspect="1"/>
          </p:cNvPicPr>
          <p:nvPr/>
        </p:nvPicPr>
        <p:blipFill>
          <a:blip r:embed="rId3"/>
          <a:srcRect r="40593" b="32799"/>
          <a:stretch>
            <a:fillRect/>
          </a:stretch>
        </p:blipFill>
        <p:spPr>
          <a:xfrm>
            <a:off x="1270" y="1789430"/>
            <a:ext cx="5137150" cy="33718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16"/>
          <p:cNvSpPr>
            <a:spLocks noChangeArrowheads="1"/>
          </p:cNvSpPr>
          <p:nvPr/>
        </p:nvSpPr>
        <p:spPr bwMode="auto">
          <a:xfrm>
            <a:off x="4199734" y="230983"/>
            <a:ext cx="744347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Destination Host Unreachable</a:t>
            </a:r>
            <a:endPar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135" name="文本框 134"/>
          <p:cNvSpPr txBox="1"/>
          <p:nvPr/>
        </p:nvSpPr>
        <p:spPr>
          <a:xfrm>
            <a:off x="3880485" y="1066800"/>
            <a:ext cx="8219440" cy="5446395"/>
          </a:xfrm>
          <a:prstGeom prst="rect">
            <a:avLst/>
          </a:prstGeom>
          <a:noFill/>
          <a:effectLst/>
        </p:spPr>
        <p:txBody>
          <a:bodyPr wrap="square" rtlCol="0">
            <a:spAutoFit/>
          </a:bodyPr>
          <a:lstStyle/>
          <a:p>
            <a:pPr algn="l"/>
            <a:r>
              <a:rPr lang="zh-CN" altLang="en-US" sz="1200" b="1" dirty="0" smtClean="0">
                <a:blipFill>
                  <a:blip r:embed="rId2"/>
                  <a:stretch>
                    <a:fillRect/>
                  </a:stretch>
                </a:blipFill>
                <a:latin typeface="Calibri" panose="020F0502020204030204" charset="0"/>
                <a:ea typeface="Calibri" panose="020F0502020204030204" charset="0"/>
              </a:rPr>
              <a:t>Beberapa kemungkinan penyebab terjadinya Destination Host Unreachable (DHU):</a:t>
            </a:r>
            <a:endParaRPr lang="zh-CN" altLang="en-US" sz="1200" b="1" dirty="0" smtClean="0">
              <a:blipFill>
                <a:blip r:embed="rId2"/>
                <a:stretch>
                  <a:fillRect/>
                </a:stretch>
              </a:blipFill>
              <a:latin typeface="Calibri" panose="020F0502020204030204" charset="0"/>
              <a:ea typeface="Calibri" panose="020F0502020204030204" charset="0"/>
            </a:endParaRPr>
          </a:p>
          <a:p>
            <a:pPr algn="l"/>
            <a:endParaRPr lang="zh-CN" altLang="en-US" sz="1200" b="1" dirty="0" smtClean="0">
              <a:blipFill>
                <a:blip r:embed="rId2"/>
                <a:stretch>
                  <a:fillRect/>
                </a:stretch>
              </a:blipFill>
              <a:latin typeface="Calibri" panose="020F0502020204030204" charset="0"/>
              <a:ea typeface="Calibri" panose="020F0502020204030204" charset="0"/>
            </a:endParaRPr>
          </a:p>
          <a:p>
            <a:pPr algn="l"/>
            <a:r>
              <a:rPr lang="zh-CN" altLang="en-US" sz="1200" b="1" dirty="0" smtClean="0">
                <a:blipFill>
                  <a:blip r:embed="rId2"/>
                  <a:stretch>
                    <a:fillRect/>
                  </a:stretch>
                </a:blipFill>
                <a:latin typeface="Calibri" panose="020F0502020204030204" charset="0"/>
                <a:ea typeface="Calibri" panose="020F0502020204030204" charset="0"/>
              </a:rPr>
              <a:t>    Kabel jaringan/LAN Card tidak terhubung di Komputer/Laptop atau slot LAN-nya rusak,</a:t>
            </a:r>
            <a:endParaRPr lang="zh-CN" altLang="en-US" sz="1200" b="1" dirty="0" smtClean="0">
              <a:blipFill>
                <a:blip r:embed="rId2"/>
                <a:stretch>
                  <a:fillRect/>
                </a:stretch>
              </a:blipFill>
              <a:latin typeface="Calibri" panose="020F0502020204030204" charset="0"/>
              <a:ea typeface="Calibri" panose="020F0502020204030204" charset="0"/>
            </a:endParaRPr>
          </a:p>
          <a:p>
            <a:pPr algn="l"/>
            <a:r>
              <a:rPr lang="zh-CN" altLang="en-US" sz="1200" b="1" dirty="0" smtClean="0">
                <a:blipFill>
                  <a:blip r:embed="rId2"/>
                  <a:stretch>
                    <a:fillRect/>
                  </a:stretch>
                </a:blipFill>
                <a:latin typeface="Calibri" panose="020F0502020204030204" charset="0"/>
                <a:ea typeface="Calibri" panose="020F0502020204030204" charset="0"/>
              </a:rPr>
              <a:t>    HUB/SWITCH belum dinyalakan,</a:t>
            </a:r>
            <a:endParaRPr lang="zh-CN" altLang="en-US" sz="1200" b="1" dirty="0" smtClean="0">
              <a:blipFill>
                <a:blip r:embed="rId2"/>
                <a:stretch>
                  <a:fillRect/>
                </a:stretch>
              </a:blipFill>
              <a:latin typeface="Calibri" panose="020F0502020204030204" charset="0"/>
              <a:ea typeface="Calibri" panose="020F0502020204030204" charset="0"/>
            </a:endParaRPr>
          </a:p>
          <a:p>
            <a:pPr algn="l"/>
            <a:r>
              <a:rPr lang="zh-CN" altLang="en-US" sz="1200" b="1" dirty="0" smtClean="0">
                <a:blipFill>
                  <a:blip r:embed="rId2"/>
                  <a:stretch>
                    <a:fillRect/>
                  </a:stretch>
                </a:blipFill>
                <a:latin typeface="Calibri" panose="020F0502020204030204" charset="0"/>
                <a:ea typeface="Calibri" panose="020F0502020204030204" charset="0"/>
              </a:rPr>
              <a:t>    Status "Local Area Connection" masih "Disable" pada Network Connection di Control Panel.</a:t>
            </a:r>
            <a:endParaRPr lang="zh-CN" altLang="en-US" sz="1200" b="1" dirty="0" smtClean="0">
              <a:blipFill>
                <a:blip r:embed="rId2"/>
                <a:stretch>
                  <a:fillRect/>
                </a:stretch>
              </a:blipFill>
              <a:latin typeface="Calibri" panose="020F0502020204030204" charset="0"/>
              <a:ea typeface="Calibri" panose="020F0502020204030204" charset="0"/>
            </a:endParaRPr>
          </a:p>
          <a:p>
            <a:pPr algn="l"/>
            <a:r>
              <a:rPr lang="zh-CN" altLang="en-US" sz="1200" b="1" dirty="0" smtClean="0">
                <a:blipFill>
                  <a:blip r:embed="rId2"/>
                  <a:stretch>
                    <a:fillRect/>
                  </a:stretch>
                </a:blipFill>
                <a:latin typeface="Calibri" panose="020F0502020204030204" charset="0"/>
                <a:ea typeface="Calibri" panose="020F0502020204030204" charset="0"/>
              </a:rPr>
              <a:t>    Kalau jaringannya DHCP tidak usah mensetting TCP/IP, tapi jika jaringannya Statis harus mensetting TCP/IP-nya terlebih dahulu.</a:t>
            </a:r>
            <a:endParaRPr lang="zh-CN" altLang="en-US" sz="1200" b="1" dirty="0" smtClean="0">
              <a:blipFill>
                <a:blip r:embed="rId2"/>
                <a:stretch>
                  <a:fillRect/>
                </a:stretch>
              </a:blipFill>
              <a:latin typeface="Calibri" panose="020F0502020204030204" charset="0"/>
              <a:ea typeface="Calibri" panose="020F0502020204030204" charset="0"/>
            </a:endParaRPr>
          </a:p>
          <a:p>
            <a:pPr algn="l"/>
            <a:r>
              <a:rPr lang="zh-CN" altLang="en-US" sz="1200" b="1" dirty="0" smtClean="0">
                <a:blipFill>
                  <a:blip r:embed="rId2"/>
                  <a:stretch>
                    <a:fillRect/>
                  </a:stretch>
                </a:blipFill>
                <a:latin typeface="Calibri" panose="020F0502020204030204" charset="0"/>
                <a:ea typeface="Calibri" panose="020F0502020204030204" charset="0"/>
              </a:rPr>
              <a:t>    HUB/SWITCH terlalu panas.</a:t>
            </a:r>
            <a:endParaRPr lang="zh-CN" altLang="en-US" sz="1200" b="1" dirty="0" smtClean="0">
              <a:blipFill>
                <a:blip r:embed="rId2"/>
                <a:stretch>
                  <a:fillRect/>
                </a:stretch>
              </a:blipFill>
              <a:latin typeface="Calibri" panose="020F0502020204030204" charset="0"/>
              <a:ea typeface="Calibri" panose="020F0502020204030204" charset="0"/>
            </a:endParaRPr>
          </a:p>
          <a:p>
            <a:pPr algn="l"/>
            <a:endParaRPr lang="zh-CN" altLang="en-US" sz="1200" b="1" dirty="0" smtClean="0">
              <a:blipFill>
                <a:blip r:embed="rId2"/>
                <a:stretch>
                  <a:fillRect/>
                </a:stretch>
              </a:blipFill>
              <a:latin typeface="Calibri" panose="020F0502020204030204" charset="0"/>
              <a:ea typeface="Calibri" panose="020F0502020204030204" charset="0"/>
            </a:endParaRPr>
          </a:p>
          <a:p>
            <a:pPr algn="l"/>
            <a:r>
              <a:rPr lang="zh-CN" altLang="en-US" sz="1200" b="1" dirty="0" smtClean="0">
                <a:blipFill>
                  <a:blip r:embed="rId2"/>
                  <a:stretch>
                    <a:fillRect/>
                  </a:stretch>
                </a:blipFill>
                <a:latin typeface="Calibri" panose="020F0502020204030204" charset="0"/>
                <a:ea typeface="Calibri" panose="020F0502020204030204" charset="0"/>
              </a:rPr>
              <a:t>Analisanya dan tindakan perlu dilakukan:</a:t>
            </a:r>
            <a:endParaRPr lang="zh-CN" altLang="en-US" sz="1200" b="1" dirty="0" smtClean="0">
              <a:blipFill>
                <a:blip r:embed="rId2"/>
                <a:stretch>
                  <a:fillRect/>
                </a:stretch>
              </a:blipFill>
              <a:latin typeface="Calibri" panose="020F0502020204030204" charset="0"/>
              <a:ea typeface="Calibri" panose="020F0502020204030204" charset="0"/>
            </a:endParaRPr>
          </a:p>
          <a:p>
            <a:pPr algn="l"/>
            <a:endParaRPr lang="zh-CN" altLang="en-US" sz="1200" b="1" dirty="0" smtClean="0">
              <a:blipFill>
                <a:blip r:embed="rId2"/>
                <a:stretch>
                  <a:fillRect/>
                </a:stretch>
              </a:blipFill>
              <a:latin typeface="Calibri" panose="020F0502020204030204" charset="0"/>
              <a:ea typeface="Calibri" panose="020F0502020204030204" charset="0"/>
            </a:endParaRPr>
          </a:p>
          <a:p>
            <a:pPr algn="l"/>
            <a:r>
              <a:rPr lang="zh-CN" altLang="en-US" sz="1200" b="1" dirty="0" smtClean="0">
                <a:blipFill>
                  <a:blip r:embed="rId2"/>
                  <a:stretch>
                    <a:fillRect/>
                  </a:stretch>
                </a:blipFill>
                <a:latin typeface="Calibri" panose="020F0502020204030204" charset="0"/>
                <a:ea typeface="Calibri" panose="020F0502020204030204" charset="0"/>
              </a:rPr>
              <a:t>    Menhubungkan kabel jaringan tersebut dengan baik pada posisinya, jika tidak bisa coba gunakan Komputer/Laptop lain, tapi jika Komputer/Laptop, jika di laptop tersebut bisa terhubung berarti laptop yang tadi diganti Slot LAN-nya rusak maka perlu di ganti baru, Tetapi jika sudah diganti tetapi masih tidak terhubung berarti instalasi kabelnya salah, berarti harus di perbaiki instalasi kabelnya.</a:t>
            </a:r>
            <a:endParaRPr lang="zh-CN" altLang="en-US" sz="1200" b="1" dirty="0" smtClean="0">
              <a:blipFill>
                <a:blip r:embed="rId2"/>
                <a:stretch>
                  <a:fillRect/>
                </a:stretch>
              </a:blipFill>
              <a:latin typeface="Calibri" panose="020F0502020204030204" charset="0"/>
              <a:ea typeface="Calibri" panose="020F0502020204030204" charset="0"/>
            </a:endParaRPr>
          </a:p>
          <a:p>
            <a:pPr algn="l"/>
            <a:r>
              <a:rPr lang="zh-CN" altLang="en-US" sz="1200" b="1" dirty="0" smtClean="0">
                <a:blipFill>
                  <a:blip r:embed="rId2"/>
                  <a:stretch>
                    <a:fillRect/>
                  </a:stretch>
                </a:blipFill>
                <a:latin typeface="Calibri" panose="020F0502020204030204" charset="0"/>
                <a:ea typeface="Calibri" panose="020F0502020204030204" charset="0"/>
              </a:rPr>
              <a:t>    Pada saat ingin menghubungkan kabel jaringan di laptop/Komputer coba periksa terlebih dahulu HUB/SWITCH-nya, apakah sudah menyala atau belum, jika belum harus dinyalakan terlebih dahulu.</a:t>
            </a:r>
            <a:endParaRPr lang="zh-CN" altLang="en-US" sz="1200" b="1" dirty="0" smtClean="0">
              <a:blipFill>
                <a:blip r:embed="rId2"/>
                <a:stretch>
                  <a:fillRect/>
                </a:stretch>
              </a:blipFill>
              <a:latin typeface="Calibri" panose="020F0502020204030204" charset="0"/>
              <a:ea typeface="Calibri" panose="020F0502020204030204" charset="0"/>
            </a:endParaRPr>
          </a:p>
          <a:p>
            <a:pPr algn="l"/>
            <a:r>
              <a:rPr lang="zh-CN" altLang="en-US" sz="1200" b="1" dirty="0" smtClean="0">
                <a:blipFill>
                  <a:blip r:embed="rId2"/>
                  <a:stretch>
                    <a:fillRect/>
                  </a:stretch>
                </a:blipFill>
                <a:latin typeface="Calibri" panose="020F0502020204030204" charset="0"/>
                <a:ea typeface="Calibri" panose="020F0502020204030204" charset="0"/>
              </a:rPr>
              <a:t>    Buka dulu Control Panel lalu cari menu Network and Internet lalu pilih menu Network Connections, atau klik kanan network lalu pilih Open Network and Sharing Center lalu pilih Change Adapter Setting, lalu liha status Local Area Connection jika disable maka harus di enable.</a:t>
            </a:r>
            <a:endParaRPr lang="zh-CN" altLang="en-US" sz="1200" b="1" dirty="0" smtClean="0">
              <a:blipFill>
                <a:blip r:embed="rId2"/>
                <a:stretch>
                  <a:fillRect/>
                </a:stretch>
              </a:blipFill>
              <a:latin typeface="Calibri" panose="020F0502020204030204" charset="0"/>
              <a:ea typeface="Calibri" panose="020F0502020204030204" charset="0"/>
            </a:endParaRPr>
          </a:p>
          <a:p>
            <a:pPr algn="l"/>
            <a:r>
              <a:rPr lang="zh-CN" altLang="en-US" sz="1200" b="1" dirty="0" smtClean="0">
                <a:blipFill>
                  <a:blip r:embed="rId2"/>
                  <a:stretch>
                    <a:fillRect/>
                  </a:stretch>
                </a:blipFill>
                <a:latin typeface="Calibri" panose="020F0502020204030204" charset="0"/>
                <a:ea typeface="Calibri" panose="020F0502020204030204" charset="0"/>
              </a:rPr>
              <a:t>    Buka dulu Control Panel lalu cari menu Network and Internet lalu pilih menu Network Connections, atau klik kanan network lalu pilih Open Network and Sharing Center lalu pilih Change Adapter Setting, lalu klik kanan Local Area Connection lalu pilih Properties lalu pilih Internet Protocol Version 4(TCP/IPv4) lalu pilih Properties. lalu pilih Use the following IP address.</a:t>
            </a:r>
            <a:endParaRPr lang="zh-CN" altLang="en-US" sz="1200" b="1" dirty="0" smtClean="0">
              <a:blipFill>
                <a:blip r:embed="rId2"/>
                <a:stretch>
                  <a:fillRect/>
                </a:stretch>
              </a:blipFill>
              <a:latin typeface="Calibri" panose="020F0502020204030204" charset="0"/>
              <a:ea typeface="Calibri" panose="020F0502020204030204" charset="0"/>
            </a:endParaRPr>
          </a:p>
          <a:p>
            <a:pPr algn="l"/>
            <a:r>
              <a:rPr lang="zh-CN" altLang="en-US" sz="1200" b="1" dirty="0" smtClean="0">
                <a:blipFill>
                  <a:blip r:embed="rId2"/>
                  <a:stretch>
                    <a:fillRect/>
                  </a:stretch>
                </a:blipFill>
                <a:latin typeface="Calibri" panose="020F0502020204030204" charset="0"/>
                <a:ea typeface="Calibri" panose="020F0502020204030204" charset="0"/>
              </a:rPr>
              <a:t>    Ket.</a:t>
            </a:r>
            <a:endParaRPr lang="zh-CN" altLang="en-US" sz="1200" b="1" dirty="0" smtClean="0">
              <a:blipFill>
                <a:blip r:embed="rId2"/>
                <a:stretch>
                  <a:fillRect/>
                </a:stretch>
              </a:blipFill>
              <a:latin typeface="Calibri" panose="020F0502020204030204" charset="0"/>
              <a:ea typeface="Calibri" panose="020F0502020204030204" charset="0"/>
            </a:endParaRPr>
          </a:p>
          <a:p>
            <a:pPr algn="l"/>
            <a:r>
              <a:rPr lang="zh-CN" altLang="en-US" sz="1200" b="1" dirty="0" smtClean="0">
                <a:blipFill>
                  <a:blip r:embed="rId2"/>
                  <a:stretch>
                    <a:fillRect/>
                  </a:stretch>
                </a:blipFill>
                <a:latin typeface="Calibri" panose="020F0502020204030204" charset="0"/>
                <a:ea typeface="Calibri" panose="020F0502020204030204" charset="0"/>
              </a:rPr>
              <a:t>    IP address : isi dengan IP apa yang digunakan</a:t>
            </a:r>
            <a:endParaRPr lang="zh-CN" altLang="en-US" sz="1200" b="1" dirty="0" smtClean="0">
              <a:blipFill>
                <a:blip r:embed="rId2"/>
                <a:stretch>
                  <a:fillRect/>
                </a:stretch>
              </a:blipFill>
              <a:latin typeface="Calibri" panose="020F0502020204030204" charset="0"/>
              <a:ea typeface="Calibri" panose="020F0502020204030204" charset="0"/>
            </a:endParaRPr>
          </a:p>
          <a:p>
            <a:pPr algn="l"/>
            <a:r>
              <a:rPr lang="zh-CN" altLang="en-US" sz="1200" b="1" dirty="0" smtClean="0">
                <a:blipFill>
                  <a:blip r:embed="rId2"/>
                  <a:stretch>
                    <a:fillRect/>
                  </a:stretch>
                </a:blipFill>
                <a:latin typeface="Calibri" panose="020F0502020204030204" charset="0"/>
                <a:ea typeface="Calibri" panose="020F0502020204030204" charset="0"/>
              </a:rPr>
              <a:t>    Subnet Mask: kelas C: 255.255.255.0 kelas B: 255.255.0.0 Kelas A: 255.0.0.0</a:t>
            </a:r>
            <a:endParaRPr lang="zh-CN" altLang="en-US" sz="1200" b="1" dirty="0" smtClean="0">
              <a:blipFill>
                <a:blip r:embed="rId2"/>
                <a:stretch>
                  <a:fillRect/>
                </a:stretch>
              </a:blipFill>
              <a:latin typeface="Calibri" panose="020F0502020204030204" charset="0"/>
              <a:ea typeface="Calibri" panose="020F0502020204030204" charset="0"/>
            </a:endParaRPr>
          </a:p>
          <a:p>
            <a:pPr algn="l"/>
            <a:r>
              <a:rPr lang="zh-CN" altLang="en-US" sz="1200" b="1" dirty="0" smtClean="0">
                <a:blipFill>
                  <a:blip r:embed="rId2"/>
                  <a:stretch>
                    <a:fillRect/>
                  </a:stretch>
                </a:blipFill>
                <a:latin typeface="Calibri" panose="020F0502020204030204" charset="0"/>
                <a:ea typeface="Calibri" panose="020F0502020204030204" charset="0"/>
              </a:rPr>
              <a:t>    lalu OK. selesai</a:t>
            </a:r>
            <a:endParaRPr lang="zh-CN" altLang="en-US" sz="1200" b="1" dirty="0" smtClean="0">
              <a:blipFill>
                <a:blip r:embed="rId2"/>
                <a:stretch>
                  <a:fillRect/>
                </a:stretch>
              </a:blipFill>
              <a:latin typeface="Calibri" panose="020F0502020204030204" charset="0"/>
              <a:ea typeface="Calibri" panose="020F0502020204030204" charset="0"/>
            </a:endParaRPr>
          </a:p>
          <a:p>
            <a:pPr algn="l"/>
            <a:r>
              <a:rPr lang="zh-CN" altLang="en-US" sz="1200" b="1" dirty="0" smtClean="0">
                <a:blipFill>
                  <a:blip r:embed="rId2"/>
                  <a:stretch>
                    <a:fillRect/>
                  </a:stretch>
                </a:blipFill>
                <a:latin typeface="Calibri" panose="020F0502020204030204" charset="0"/>
                <a:ea typeface="Calibri" panose="020F0502020204030204" charset="0"/>
              </a:rPr>
              <a:t>    Coba memeriksa HUB/SWITCH-nya jika panas restart terlebih dahulu selama 5 menit lalu nyalakan kembali.</a:t>
            </a:r>
            <a:endParaRPr lang="zh-CN" altLang="en-US" sz="1200" b="1" dirty="0" smtClean="0">
              <a:blipFill>
                <a:blip r:embed="rId2"/>
                <a:stretch>
                  <a:fillRect/>
                </a:stretch>
              </a:blipFill>
              <a:latin typeface="Calibri" panose="020F0502020204030204" charset="0"/>
              <a:ea typeface="Calibri" panose="020F0502020204030204" charset="0"/>
            </a:endParaRPr>
          </a:p>
        </p:txBody>
      </p:sp>
      <p:pic>
        <p:nvPicPr>
          <p:cNvPr id="5" name="Picture 4"/>
          <p:cNvPicPr>
            <a:picLocks noChangeAspect="1"/>
          </p:cNvPicPr>
          <p:nvPr/>
        </p:nvPicPr>
        <p:blipFill>
          <a:blip r:embed="rId3"/>
          <a:stretch>
            <a:fillRect/>
          </a:stretch>
        </p:blipFill>
        <p:spPr>
          <a:xfrm>
            <a:off x="34290" y="2115820"/>
            <a:ext cx="3928110" cy="1473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a:spLocks noChangeArrowheads="1"/>
          </p:cNvSpPr>
          <p:nvPr/>
        </p:nvSpPr>
        <p:spPr bwMode="auto">
          <a:xfrm>
            <a:off x="4230500" y="2533261"/>
            <a:ext cx="613664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zh-CN" sz="6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Troubleshooting</a:t>
            </a:r>
            <a:endParaRPr lang="en-US" altLang="zh-CN" sz="60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altLang="zh-CN" sz="6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Komputer</a:t>
            </a:r>
            <a:endParaRPr lang="zh-CN" altLang="en-US" sz="60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3" name="文本框 17"/>
          <p:cNvSpPr txBox="1">
            <a:spLocks noChangeArrowheads="1"/>
          </p:cNvSpPr>
          <p:nvPr/>
        </p:nvSpPr>
        <p:spPr bwMode="auto">
          <a:xfrm>
            <a:off x="1573452" y="2316638"/>
            <a:ext cx="207140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3800" dirty="0" smtClean="0">
                <a:blipFill>
                  <a:blip r:embed="rId2"/>
                  <a:stretch>
                    <a:fillRect/>
                  </a:stretch>
                </a:blipFill>
                <a:latin typeface="Calibri" panose="020F0502020204030204" charset="0"/>
                <a:ea typeface="Arial" panose="020B0604020202090204" pitchFamily="34" charset="0"/>
              </a:rPr>
              <a:t>03</a:t>
            </a:r>
            <a:endParaRPr lang="zh-CN" altLang="en-US" sz="13800" dirty="0">
              <a:blipFill>
                <a:blip r:embed="rId2"/>
                <a:stretch>
                  <a:fillRect/>
                </a:stretch>
              </a:blipFill>
              <a:latin typeface="Calibri" panose="020F0502020204030204" charset="0"/>
              <a:ea typeface="Arial" panose="020B0604020202090204" pitchFamily="34" charset="0"/>
            </a:endParaRPr>
          </a:p>
        </p:txBody>
      </p:sp>
      <p:cxnSp>
        <p:nvCxnSpPr>
          <p:cNvPr id="4" name="直接连接符 3"/>
          <p:cNvCxnSpPr/>
          <p:nvPr/>
        </p:nvCxnSpPr>
        <p:spPr>
          <a:xfrm>
            <a:off x="3937622" y="2533026"/>
            <a:ext cx="0" cy="180000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122" name="Rectangle 2"/>
          <p:cNvSpPr>
            <a:spLocks noGrp="1"/>
          </p:cNvSpPr>
          <p:nvPr>
            <p:ph type="title"/>
          </p:nvPr>
        </p:nvSpPr>
        <p:spPr/>
        <p:txBody>
          <a:bodyPr vert="horz" wrap="square" lIns="91440" tIns="45720" rIns="91440" bIns="45720" anchor="b"/>
          <a:p>
            <a:pPr eaLnBrk="1" hangingPunct="1"/>
            <a:r>
              <a:rPr lang="en-US" altLang="en-US" b="1" dirty="0">
                <a:solidFill>
                  <a:schemeClr val="bg1"/>
                </a:solidFill>
              </a:rPr>
              <a:t>SEJARAH KOMPUTER</a:t>
            </a:r>
            <a:endParaRPr lang="en-US" altLang="en-US" b="1" dirty="0">
              <a:solidFill>
                <a:schemeClr val="bg1"/>
              </a:solidFill>
            </a:endParaRPr>
          </a:p>
        </p:txBody>
      </p:sp>
      <p:sp>
        <p:nvSpPr>
          <p:cNvPr id="5123" name="Rectangle 3"/>
          <p:cNvSpPr>
            <a:spLocks noGrp="1"/>
          </p:cNvSpPr>
          <p:nvPr>
            <p:ph idx="1"/>
          </p:nvPr>
        </p:nvSpPr>
        <p:spPr/>
        <p:txBody>
          <a:bodyPr vert="horz" wrap="square" lIns="91440" tIns="45720" rIns="91440" bIns="45720" anchor="t"/>
          <a:p>
            <a:pPr marL="609600" indent="-609600" algn="just" eaLnBrk="1" hangingPunct="1">
              <a:buNone/>
            </a:pPr>
            <a:r>
              <a:rPr lang="en-US" altLang="en-US" b="1" dirty="0">
                <a:solidFill>
                  <a:schemeClr val="bg1"/>
                </a:solidFill>
              </a:rPr>
              <a:t>Sejarah perkembangan komputer dibagi dalam 2 tahap, yaitu :</a:t>
            </a:r>
            <a:endParaRPr lang="en-US" altLang="en-US" b="1" dirty="0">
              <a:solidFill>
                <a:schemeClr val="bg1"/>
              </a:solidFill>
            </a:endParaRPr>
          </a:p>
          <a:p>
            <a:pPr marL="609600" indent="-609600" algn="just" eaLnBrk="1" hangingPunct="1">
              <a:buNone/>
            </a:pPr>
            <a:endParaRPr lang="en-US" altLang="en-US" b="1" dirty="0">
              <a:solidFill>
                <a:schemeClr val="bg1"/>
              </a:solidFill>
            </a:endParaRPr>
          </a:p>
          <a:p>
            <a:pPr marL="990600" lvl="1" indent="-533400" eaLnBrk="1" hangingPunct="1">
              <a:buAutoNum type="arabicPeriod"/>
            </a:pPr>
            <a:r>
              <a:rPr lang="en-US" altLang="en-US" b="1" dirty="0">
                <a:solidFill>
                  <a:schemeClr val="bg1"/>
                </a:solidFill>
              </a:rPr>
              <a:t>Sebelum tahun 1940</a:t>
            </a:r>
            <a:endParaRPr lang="en-US" altLang="en-US" b="1" dirty="0">
              <a:solidFill>
                <a:schemeClr val="bg1"/>
              </a:solidFill>
            </a:endParaRPr>
          </a:p>
          <a:p>
            <a:pPr marL="990600" lvl="1" indent="-533400" eaLnBrk="1" hangingPunct="1">
              <a:buAutoNum type="arabicPeriod"/>
            </a:pPr>
            <a:r>
              <a:rPr lang="en-US" altLang="en-US" b="1" dirty="0">
                <a:solidFill>
                  <a:schemeClr val="bg1"/>
                </a:solidFill>
              </a:rPr>
              <a:t>Setelah tahun 1940</a:t>
            </a:r>
            <a:endParaRPr lang="en-US" altLang="en-US" b="1" dirty="0">
              <a:solidFill>
                <a:schemeClr val="bg1"/>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16"/>
          <p:cNvSpPr>
            <a:spLocks noChangeArrowheads="1"/>
          </p:cNvSpPr>
          <p:nvPr/>
        </p:nvSpPr>
        <p:spPr bwMode="auto">
          <a:xfrm>
            <a:off x="6710524" y="206853"/>
            <a:ext cx="508381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zh-CN" altLang="en-US" sz="4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Sebelum tahun 1940</a:t>
            </a:r>
            <a:endParaRPr lang="en-US" altLang="en-US" sz="4000" b="1" dirty="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11" name="矩形 10"/>
          <p:cNvSpPr/>
          <p:nvPr/>
        </p:nvSpPr>
        <p:spPr>
          <a:xfrm>
            <a:off x="5051667" y="2216481"/>
            <a:ext cx="2068195" cy="400110"/>
          </a:xfrm>
          <a:prstGeom prst="rect">
            <a:avLst/>
          </a:prstGeom>
          <a:effectLst/>
        </p:spPr>
        <p:txBody>
          <a:bodyPr wrap="none">
            <a:spAutoFit/>
          </a:bodyPr>
          <a:lstStyle/>
          <a:p>
            <a:r>
              <a:rPr lang="en-US" altLang="zh-CN" sz="2000" b="1" dirty="0">
                <a:solidFill>
                  <a:srgbClr val="263731"/>
                </a:solidFill>
                <a:latin typeface="Arial" panose="020B0604020202090204" pitchFamily="34" charset="0"/>
                <a:ea typeface="Arial" panose="020B0604020202090204" pitchFamily="34" charset="0"/>
                <a:cs typeface="Arial" panose="020B0604020202090204" pitchFamily="34" charset="0"/>
              </a:rPr>
              <a:t>TITLE GOSE HERE</a:t>
            </a:r>
            <a:endParaRPr lang="zh-CN" altLang="en-US" sz="2000" dirty="0">
              <a:solidFill>
                <a:srgbClr val="263731"/>
              </a:solidFill>
              <a:latin typeface="Arial" panose="020B0604020202090204" pitchFamily="34" charset="0"/>
              <a:ea typeface="Arial" panose="020B0604020202090204" pitchFamily="34" charset="0"/>
              <a:cs typeface="Arial" panose="020B0604020202090204" pitchFamily="34" charset="0"/>
            </a:endParaRPr>
          </a:p>
        </p:txBody>
      </p:sp>
      <p:sp>
        <p:nvSpPr>
          <p:cNvPr id="12" name="矩形 11"/>
          <p:cNvSpPr/>
          <p:nvPr/>
        </p:nvSpPr>
        <p:spPr>
          <a:xfrm>
            <a:off x="1822084" y="2213372"/>
            <a:ext cx="2068195" cy="400110"/>
          </a:xfrm>
          <a:prstGeom prst="rect">
            <a:avLst/>
          </a:prstGeom>
          <a:effectLst/>
        </p:spPr>
        <p:txBody>
          <a:bodyPr wrap="none">
            <a:spAutoFit/>
          </a:bodyPr>
          <a:lstStyle/>
          <a:p>
            <a:r>
              <a:rPr lang="en-US" altLang="zh-CN" sz="2000" b="1" dirty="0">
                <a:solidFill>
                  <a:srgbClr val="263731"/>
                </a:solidFill>
                <a:latin typeface="Arial" panose="020B0604020202090204" pitchFamily="34" charset="0"/>
                <a:ea typeface="Arial" panose="020B0604020202090204" pitchFamily="34" charset="0"/>
                <a:cs typeface="Arial" panose="020B0604020202090204" pitchFamily="34" charset="0"/>
              </a:rPr>
              <a:t>TITLE GOSE HERE</a:t>
            </a:r>
            <a:endParaRPr lang="zh-CN" altLang="en-US" sz="2000" dirty="0">
              <a:solidFill>
                <a:srgbClr val="263731"/>
              </a:solidFill>
              <a:latin typeface="Arial" panose="020B0604020202090204" pitchFamily="34" charset="0"/>
              <a:ea typeface="Arial" panose="020B0604020202090204" pitchFamily="34" charset="0"/>
              <a:cs typeface="Arial" panose="020B0604020202090204" pitchFamily="34" charset="0"/>
            </a:endParaRPr>
          </a:p>
        </p:txBody>
      </p:sp>
      <p:sp>
        <p:nvSpPr>
          <p:cNvPr id="13" name="矩形 12"/>
          <p:cNvSpPr/>
          <p:nvPr/>
        </p:nvSpPr>
        <p:spPr>
          <a:xfrm>
            <a:off x="8281251" y="2213372"/>
            <a:ext cx="2068195" cy="400110"/>
          </a:xfrm>
          <a:prstGeom prst="rect">
            <a:avLst/>
          </a:prstGeom>
          <a:effectLst/>
        </p:spPr>
        <p:txBody>
          <a:bodyPr wrap="none">
            <a:spAutoFit/>
          </a:bodyPr>
          <a:lstStyle/>
          <a:p>
            <a:r>
              <a:rPr lang="en-US" altLang="zh-CN" sz="2000" b="1" dirty="0">
                <a:solidFill>
                  <a:srgbClr val="263731"/>
                </a:solidFill>
                <a:latin typeface="Arial" panose="020B0604020202090204" pitchFamily="34" charset="0"/>
                <a:ea typeface="Arial" panose="020B0604020202090204" pitchFamily="34" charset="0"/>
                <a:cs typeface="Arial" panose="020B0604020202090204" pitchFamily="34" charset="0"/>
              </a:rPr>
              <a:t>TITLE GOSE HERE</a:t>
            </a:r>
            <a:endParaRPr lang="zh-CN" altLang="en-US" sz="2000" dirty="0">
              <a:solidFill>
                <a:srgbClr val="263731"/>
              </a:solidFill>
              <a:latin typeface="Arial" panose="020B0604020202090204" pitchFamily="34" charset="0"/>
              <a:ea typeface="Arial" panose="020B0604020202090204" pitchFamily="34" charset="0"/>
              <a:cs typeface="Arial" panose="020B0604020202090204" pitchFamily="34" charset="0"/>
            </a:endParaRPr>
          </a:p>
        </p:txBody>
      </p:sp>
      <p:graphicFrame>
        <p:nvGraphicFramePr>
          <p:cNvPr id="14" name="Diagram 13"/>
          <p:cNvGraphicFramePr/>
          <p:nvPr/>
        </p:nvGraphicFramePr>
        <p:xfrm>
          <a:off x="1350645" y="913765"/>
          <a:ext cx="8128000" cy="5418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0705" y="1148715"/>
            <a:ext cx="2059305" cy="20548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5"/>
          <p:cNvPicPr>
            <a:picLocks noChangeAspect="1"/>
          </p:cNvPicPr>
          <p:nvPr/>
        </p:nvPicPr>
        <p:blipFill>
          <a:blip r:embed="rId9"/>
          <a:srcRect/>
          <a:stretch>
            <a:fillRect/>
          </a:stretch>
        </p:blipFill>
        <p:spPr>
          <a:xfrm>
            <a:off x="4228465" y="1369060"/>
            <a:ext cx="2372360" cy="1613535"/>
          </a:xfrm>
          <a:prstGeom prst="rect">
            <a:avLst/>
          </a:prstGeom>
          <a:noFill/>
          <a:ln w="9525">
            <a:noFill/>
          </a:ln>
        </p:spPr>
      </p:pic>
      <p:pic>
        <p:nvPicPr>
          <p:cNvPr id="5122" name="Picture 2"/>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0705" y="1407795"/>
            <a:ext cx="2317115" cy="1536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16"/>
          <p:cNvSpPr>
            <a:spLocks noChangeArrowheads="1"/>
          </p:cNvSpPr>
          <p:nvPr/>
        </p:nvSpPr>
        <p:spPr bwMode="auto">
          <a:xfrm>
            <a:off x="6710524" y="206853"/>
            <a:ext cx="478345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zh-CN" altLang="en-US" sz="4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Se</a:t>
            </a:r>
            <a:r>
              <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telah</a:t>
            </a:r>
            <a:r>
              <a:rPr lang="zh-CN" altLang="en-US" sz="4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 tahun 1940</a:t>
            </a:r>
            <a:endParaRPr lang="en-US" altLang="en-US" sz="4000" b="1" dirty="0">
              <a:blipFill>
                <a:blip r:embed="rId2"/>
                <a:stretch>
                  <a:fillRect/>
                </a:stretch>
              </a:blipFill>
              <a:latin typeface="Calibri" panose="020F0502020204030204" charset="0"/>
              <a:ea typeface="Calibri" panose="020F0502020204030204" charset="0"/>
              <a:sym typeface="Arial" panose="020B0604020202090204" pitchFamily="34" charset="0"/>
            </a:endParaRPr>
          </a:p>
        </p:txBody>
      </p:sp>
      <p:graphicFrame>
        <p:nvGraphicFramePr>
          <p:cNvPr id="31" name="Diagram 30"/>
          <p:cNvGraphicFramePr/>
          <p:nvPr/>
        </p:nvGraphicFramePr>
        <p:xfrm>
          <a:off x="66675" y="913765"/>
          <a:ext cx="11842115" cy="6210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4" name="Diagram 3"/>
          <p:cNvGraphicFramePr/>
          <p:nvPr/>
        </p:nvGraphicFramePr>
        <p:xfrm>
          <a:off x="572135" y="570865"/>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ext Box 1"/>
          <p:cNvSpPr txBox="1"/>
          <p:nvPr/>
        </p:nvSpPr>
        <p:spPr>
          <a:xfrm>
            <a:off x="389255" y="177165"/>
            <a:ext cx="2540000" cy="583565"/>
          </a:xfrm>
          <a:prstGeom prst="rect">
            <a:avLst/>
          </a:prstGeom>
          <a:noFill/>
        </p:spPr>
        <p:txBody>
          <a:bodyPr wrap="square" rtlCol="0" anchor="t">
            <a:spAutoFit/>
          </a:bodyPr>
          <a:p>
            <a:r>
              <a:rPr lang="en-US" sz="3200" b="1">
                <a:solidFill>
                  <a:schemeClr val="bg1"/>
                </a:solidFill>
              </a:rPr>
              <a:t>Layar biru</a:t>
            </a:r>
            <a:endParaRPr lang="en-US" sz="3200" b="1">
              <a:solidFill>
                <a:schemeClr val="bg1"/>
              </a:solidFill>
            </a:endParaRPr>
          </a:p>
        </p:txBody>
      </p:sp>
      <p:pic>
        <p:nvPicPr>
          <p:cNvPr id="3" name="Picture 2"/>
          <p:cNvPicPr>
            <a:picLocks noChangeAspect="1"/>
          </p:cNvPicPr>
          <p:nvPr/>
        </p:nvPicPr>
        <p:blipFill>
          <a:blip r:embed="rId2"/>
          <a:stretch>
            <a:fillRect/>
          </a:stretch>
        </p:blipFill>
        <p:spPr>
          <a:xfrm>
            <a:off x="466725" y="902335"/>
            <a:ext cx="4845050" cy="2543810"/>
          </a:xfrm>
          <a:prstGeom prst="rect">
            <a:avLst/>
          </a:prstGeom>
        </p:spPr>
      </p:pic>
      <p:sp>
        <p:nvSpPr>
          <p:cNvPr id="4" name="Text Box 3"/>
          <p:cNvSpPr txBox="1"/>
          <p:nvPr/>
        </p:nvSpPr>
        <p:spPr>
          <a:xfrm>
            <a:off x="1336040" y="3878580"/>
            <a:ext cx="6964680" cy="2306955"/>
          </a:xfrm>
          <a:prstGeom prst="rect">
            <a:avLst/>
          </a:prstGeom>
          <a:noFill/>
        </p:spPr>
        <p:txBody>
          <a:bodyPr wrap="square" rtlCol="0" anchor="t">
            <a:spAutoFit/>
          </a:bodyPr>
          <a:p>
            <a:r>
              <a:rPr lang="en-US">
                <a:solidFill>
                  <a:schemeClr val="bg1"/>
                </a:solidFill>
              </a:rPr>
              <a:t>Microsoft Windows tiba-tiba berhenti. Umumnya, kasus ini menunjukkan sebuah permasalahan di software dan hardware serius yang ada di laptop/PCUmumnya akan ada kode error untuk mengetahui permasalahan yang terjadi. </a:t>
            </a:r>
            <a:endParaRPr lang="en-US">
              <a:solidFill>
                <a:schemeClr val="bg1"/>
              </a:solidFill>
            </a:endParaRPr>
          </a:p>
          <a:p>
            <a:endParaRPr lang="en-US">
              <a:solidFill>
                <a:schemeClr val="bg1"/>
              </a:solidFill>
            </a:endParaRPr>
          </a:p>
          <a:p>
            <a:r>
              <a:rPr lang="en-US">
                <a:solidFill>
                  <a:schemeClr val="bg1"/>
                </a:solidFill>
              </a:rPr>
              <a:t>Cara mengatasi: paling mudahnya adalah me-restart-nya atau menulis ulang kode-kode error tersebut, lalu mencarinya di Google.</a:t>
            </a:r>
            <a:endParaRPr lang="en-US">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a:spLocks noChangeArrowheads="1"/>
          </p:cNvSpPr>
          <p:nvPr/>
        </p:nvSpPr>
        <p:spPr bwMode="auto">
          <a:xfrm>
            <a:off x="4218305" y="2533015"/>
            <a:ext cx="63353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altLang="zh-CN" sz="3200" b="1" dirty="0" smtClean="0">
                <a:blipFill>
                  <a:blip r:embed="rId2"/>
                  <a:stretch>
                    <a:fillRect/>
                  </a:stretch>
                </a:blipFill>
                <a:latin typeface="Calibri" panose="020F0502020204030204" charset="0"/>
                <a:ea typeface="Calibri" panose="020F0502020204030204" charset="0"/>
                <a:sym typeface="Arial" panose="020B0604020202090204" pitchFamily="34" charset="0"/>
              </a:rPr>
              <a:t>Aan Restu Mukti</a:t>
            </a:r>
            <a:endParaRPr lang="en-US" altLang="zh-CN" sz="32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3" name="文本框 17"/>
          <p:cNvSpPr txBox="1">
            <a:spLocks noChangeArrowheads="1"/>
          </p:cNvSpPr>
          <p:nvPr/>
        </p:nvSpPr>
        <p:spPr bwMode="auto">
          <a:xfrm>
            <a:off x="1573452" y="2316638"/>
            <a:ext cx="180690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3800" dirty="0" smtClean="0">
                <a:blipFill>
                  <a:blip r:embed="rId2"/>
                  <a:stretch>
                    <a:fillRect/>
                  </a:stretch>
                </a:blipFill>
                <a:latin typeface="Calibri" panose="020F0502020204030204" charset="0"/>
                <a:ea typeface="Arial" panose="020B0604020202090204" pitchFamily="34" charset="0"/>
              </a:rPr>
              <a:t>01</a:t>
            </a:r>
            <a:endParaRPr lang="zh-CN" altLang="en-US" sz="13800" dirty="0">
              <a:blipFill>
                <a:blip r:embed="rId2"/>
                <a:stretch>
                  <a:fillRect/>
                </a:stretch>
              </a:blipFill>
              <a:latin typeface="Calibri" panose="020F0502020204030204" charset="0"/>
              <a:ea typeface="Arial" panose="020B0604020202090204" pitchFamily="34" charset="0"/>
            </a:endParaRPr>
          </a:p>
        </p:txBody>
      </p:sp>
      <p:cxnSp>
        <p:nvCxnSpPr>
          <p:cNvPr id="4" name="直接连接符 3"/>
          <p:cNvCxnSpPr/>
          <p:nvPr/>
        </p:nvCxnSpPr>
        <p:spPr>
          <a:xfrm>
            <a:off x="3937622" y="2533026"/>
            <a:ext cx="0" cy="180000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pic>
        <p:nvPicPr>
          <p:cNvPr id="5" name="Picture 4" descr="aan poto profil"/>
          <p:cNvPicPr>
            <a:picLocks noChangeAspect="1"/>
          </p:cNvPicPr>
          <p:nvPr/>
        </p:nvPicPr>
        <p:blipFill>
          <a:blip r:embed="rId3"/>
          <a:stretch>
            <a:fillRect/>
          </a:stretch>
        </p:blipFill>
        <p:spPr>
          <a:xfrm>
            <a:off x="9391015" y="240665"/>
            <a:ext cx="2621915" cy="287591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ext Box 1"/>
          <p:cNvSpPr txBox="1"/>
          <p:nvPr/>
        </p:nvSpPr>
        <p:spPr>
          <a:xfrm>
            <a:off x="366395" y="619760"/>
            <a:ext cx="4216400" cy="1076325"/>
          </a:xfrm>
          <a:prstGeom prst="rect">
            <a:avLst/>
          </a:prstGeom>
          <a:noFill/>
        </p:spPr>
        <p:txBody>
          <a:bodyPr wrap="square" rtlCol="0" anchor="t">
            <a:spAutoFit/>
          </a:bodyPr>
          <a:p>
            <a:r>
              <a:rPr lang="en-US" sz="3200" b="1">
                <a:solidFill>
                  <a:schemeClr val="bg1"/>
                </a:solidFill>
              </a:rPr>
              <a:t>Aplikasi berjalan lambat</a:t>
            </a:r>
            <a:endParaRPr lang="en-US" sz="3200" b="1">
              <a:solidFill>
                <a:schemeClr val="bg1"/>
              </a:solidFill>
            </a:endParaRPr>
          </a:p>
        </p:txBody>
      </p:sp>
      <p:sp>
        <p:nvSpPr>
          <p:cNvPr id="3" name="Text Box 2"/>
          <p:cNvSpPr txBox="1"/>
          <p:nvPr/>
        </p:nvSpPr>
        <p:spPr>
          <a:xfrm>
            <a:off x="5384800" y="619760"/>
            <a:ext cx="6337300" cy="4246245"/>
          </a:xfrm>
          <a:prstGeom prst="rect">
            <a:avLst/>
          </a:prstGeom>
          <a:noFill/>
        </p:spPr>
        <p:txBody>
          <a:bodyPr wrap="square" rtlCol="0" anchor="t">
            <a:spAutoFit/>
          </a:bodyPr>
          <a:p>
            <a:r>
              <a:rPr lang="en-US">
                <a:solidFill>
                  <a:schemeClr val="bg1"/>
                </a:solidFill>
              </a:rPr>
              <a:t>Ada banyak hal yang mempengaruhi hal ini, tetapi yang paling umum dikarenakan komputer yang tidak kuat untuk mengolah kekuatan dan memory. Hal ini bisa dikarenakan RAM yang kecil, hard drive yang penuh, ataupun aplikasi yang berat seperti Game.</a:t>
            </a:r>
            <a:endParaRPr lang="en-US">
              <a:solidFill>
                <a:schemeClr val="bg1"/>
              </a:solidFill>
            </a:endParaRPr>
          </a:p>
          <a:p>
            <a:endParaRPr lang="en-US">
              <a:solidFill>
                <a:schemeClr val="bg1"/>
              </a:solidFill>
            </a:endParaRPr>
          </a:p>
          <a:p>
            <a:r>
              <a:rPr lang="en-US">
                <a:solidFill>
                  <a:schemeClr val="bg1"/>
                </a:solidFill>
              </a:rPr>
              <a:t>Cara mengatasi: ketahui terlebih dahulu apa yang jadi masalah. Apakah itu karena masalah RAM atau lainnya. Jika masalah RAM, maka kamu perlu mencari RAM yang lebih baik. </a:t>
            </a:r>
            <a:endParaRPr lang="en-US">
              <a:solidFill>
                <a:schemeClr val="bg1"/>
              </a:solidFill>
            </a:endParaRPr>
          </a:p>
          <a:p>
            <a:r>
              <a:rPr lang="en-US">
                <a:solidFill>
                  <a:schemeClr val="bg1"/>
                </a:solidFill>
              </a:rPr>
              <a:t>Jika itu masalah aplikasi yang berat karena banyak cache, kamu bisa membuka Windows Task Manager dengan menekan CTRL+ALT+delete. Cek tabulasi processes, lalu matikan aplikasi yang sekiranya terlalu berat dengan klik kanan aplikasi tersebut dan pilih end processes.</a:t>
            </a:r>
            <a:endParaRPr lang="en-US">
              <a:solidFill>
                <a:schemeClr val="bg1"/>
              </a:solidFill>
            </a:endParaRPr>
          </a:p>
        </p:txBody>
      </p:sp>
      <p:pic>
        <p:nvPicPr>
          <p:cNvPr id="4" name="Picture 3"/>
          <p:cNvPicPr>
            <a:picLocks noChangeAspect="1"/>
          </p:cNvPicPr>
          <p:nvPr/>
        </p:nvPicPr>
        <p:blipFill>
          <a:blip r:embed="rId2"/>
          <a:stretch>
            <a:fillRect/>
          </a:stretch>
        </p:blipFill>
        <p:spPr>
          <a:xfrm>
            <a:off x="756285" y="1784985"/>
            <a:ext cx="4158615" cy="300291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ext Box 1"/>
          <p:cNvSpPr txBox="1"/>
          <p:nvPr/>
        </p:nvSpPr>
        <p:spPr>
          <a:xfrm>
            <a:off x="1644015" y="314325"/>
            <a:ext cx="2540000" cy="583565"/>
          </a:xfrm>
          <a:prstGeom prst="rect">
            <a:avLst/>
          </a:prstGeom>
          <a:noFill/>
        </p:spPr>
        <p:txBody>
          <a:bodyPr wrap="square" rtlCol="0" anchor="t">
            <a:spAutoFit/>
          </a:bodyPr>
          <a:p>
            <a:r>
              <a:rPr lang="en-US" sz="3200" b="1">
                <a:solidFill>
                  <a:schemeClr val="bg1"/>
                </a:solidFill>
              </a:rPr>
              <a:t>Layar beku</a:t>
            </a:r>
            <a:endParaRPr lang="en-US" sz="3200" b="1">
              <a:solidFill>
                <a:schemeClr val="bg1"/>
              </a:solidFill>
            </a:endParaRPr>
          </a:p>
        </p:txBody>
      </p:sp>
      <p:sp>
        <p:nvSpPr>
          <p:cNvPr id="3" name="Text Box 2"/>
          <p:cNvSpPr txBox="1"/>
          <p:nvPr/>
        </p:nvSpPr>
        <p:spPr>
          <a:xfrm>
            <a:off x="4986020" y="1221105"/>
            <a:ext cx="5881370" cy="2861310"/>
          </a:xfrm>
          <a:prstGeom prst="rect">
            <a:avLst/>
          </a:prstGeom>
          <a:noFill/>
        </p:spPr>
        <p:txBody>
          <a:bodyPr wrap="square" rtlCol="0" anchor="t">
            <a:spAutoFit/>
          </a:bodyPr>
          <a:p>
            <a:r>
              <a:rPr lang="en-US">
                <a:solidFill>
                  <a:schemeClr val="bg1"/>
                </a:solidFill>
              </a:rPr>
              <a:t>Kamu mungkin cukup sering mengalami ini. Layarmu tiba-tiba saja beku dan tidak ada yang bisa kamu lakukan. Itu bisa dikarenakan hardware-mu bermasalah ataupun software. seperti overheating, hard drive failure dan Missing DLL Files.</a:t>
            </a:r>
            <a:endParaRPr lang="en-US">
              <a:solidFill>
                <a:schemeClr val="bg1"/>
              </a:solidFill>
            </a:endParaRPr>
          </a:p>
          <a:p>
            <a:endParaRPr lang="en-US">
              <a:solidFill>
                <a:schemeClr val="bg1"/>
              </a:solidFill>
            </a:endParaRPr>
          </a:p>
          <a:p>
            <a:r>
              <a:rPr lang="en-US">
                <a:solidFill>
                  <a:schemeClr val="bg1"/>
                </a:solidFill>
              </a:rPr>
              <a:t>Cara mengatasi: menggunakan Windows task manager jika komputer masih bisa merespon. Tetapi jika benar-benar sudah tidak diapa-apakan, maka perlu dilakukan hard reset.</a:t>
            </a:r>
            <a:endParaRPr lang="en-US">
              <a:solidFill>
                <a:schemeClr val="bg1"/>
              </a:solidFill>
            </a:endParaRPr>
          </a:p>
        </p:txBody>
      </p:sp>
      <p:pic>
        <p:nvPicPr>
          <p:cNvPr id="4" name="Picture 3"/>
          <p:cNvPicPr>
            <a:picLocks noChangeAspect="1"/>
          </p:cNvPicPr>
          <p:nvPr/>
        </p:nvPicPr>
        <p:blipFill>
          <a:blip r:embed="rId2"/>
          <a:stretch>
            <a:fillRect/>
          </a:stretch>
        </p:blipFill>
        <p:spPr>
          <a:xfrm>
            <a:off x="608330" y="1221105"/>
            <a:ext cx="4086225" cy="279590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ext Box 1"/>
          <p:cNvSpPr txBox="1"/>
          <p:nvPr/>
        </p:nvSpPr>
        <p:spPr>
          <a:xfrm>
            <a:off x="822960" y="3638550"/>
            <a:ext cx="6543040" cy="2306955"/>
          </a:xfrm>
          <a:prstGeom prst="rect">
            <a:avLst/>
          </a:prstGeom>
          <a:noFill/>
        </p:spPr>
        <p:txBody>
          <a:bodyPr wrap="square" rtlCol="0" anchor="t">
            <a:spAutoFit/>
          </a:bodyPr>
          <a:p>
            <a:r>
              <a:rPr lang="en-US"/>
              <a:t>Ada dua penyebab hal ini: software tersebut tidak kompatibel dengan komputermu atau software itu punya ketentuan yang komputermu tidak bisa penuhi. Beberapa ada yang tetap bisa ter-install tetapi berjalan dengan sangat lambat.</a:t>
            </a:r>
            <a:endParaRPr lang="en-US"/>
          </a:p>
          <a:p>
            <a:endParaRPr lang="en-US"/>
          </a:p>
          <a:p>
            <a:r>
              <a:rPr lang="en-US"/>
              <a:t>Cara mengatasi: cek kembali driver dan sofware pendukung lainnya. Mengganti/install software itu atau meng-upgrade hardwar.</a:t>
            </a:r>
            <a:endParaRPr lang="en-US"/>
          </a:p>
        </p:txBody>
      </p:sp>
      <p:pic>
        <p:nvPicPr>
          <p:cNvPr id="3" name="Picture 2"/>
          <p:cNvPicPr>
            <a:picLocks noChangeAspect="1"/>
          </p:cNvPicPr>
          <p:nvPr/>
        </p:nvPicPr>
        <p:blipFill>
          <a:blip r:embed="rId2"/>
          <a:stretch>
            <a:fillRect/>
          </a:stretch>
        </p:blipFill>
        <p:spPr>
          <a:xfrm>
            <a:off x="5502275" y="234315"/>
            <a:ext cx="5794375" cy="3404235"/>
          </a:xfrm>
          <a:prstGeom prst="rect">
            <a:avLst/>
          </a:prstGeom>
        </p:spPr>
      </p:pic>
      <p:sp>
        <p:nvSpPr>
          <p:cNvPr id="4" name="Text Box 3"/>
          <p:cNvSpPr txBox="1"/>
          <p:nvPr/>
        </p:nvSpPr>
        <p:spPr>
          <a:xfrm>
            <a:off x="328930" y="1007745"/>
            <a:ext cx="5173345" cy="583565"/>
          </a:xfrm>
          <a:prstGeom prst="rect">
            <a:avLst/>
          </a:prstGeom>
          <a:noFill/>
        </p:spPr>
        <p:txBody>
          <a:bodyPr wrap="square" rtlCol="0" anchor="t">
            <a:spAutoFit/>
          </a:bodyPr>
          <a:p>
            <a:r>
              <a:rPr lang="en-US" sz="3200" b="1">
                <a:solidFill>
                  <a:schemeClr val="bg1"/>
                </a:solidFill>
              </a:rPr>
              <a:t>Aplikasi tidak ter-install</a:t>
            </a:r>
            <a:endParaRPr lang="en-US" sz="3200" b="1">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a:spLocks noChangeArrowheads="1"/>
          </p:cNvSpPr>
          <p:nvPr/>
        </p:nvSpPr>
        <p:spPr bwMode="auto">
          <a:xfrm>
            <a:off x="4333370" y="2464681"/>
            <a:ext cx="613664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zh-CN" sz="6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Troubleshooting</a:t>
            </a:r>
            <a:endParaRPr lang="en-US" altLang="zh-CN" sz="60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altLang="zh-CN" sz="6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Printer</a:t>
            </a:r>
            <a:endParaRPr lang="en-US" altLang="zh-CN" sz="60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3" name="文本框 17"/>
          <p:cNvSpPr txBox="1">
            <a:spLocks noChangeArrowheads="1"/>
          </p:cNvSpPr>
          <p:nvPr/>
        </p:nvSpPr>
        <p:spPr bwMode="auto">
          <a:xfrm>
            <a:off x="1573452" y="2316638"/>
            <a:ext cx="207140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3800" dirty="0" smtClean="0">
                <a:blipFill>
                  <a:blip r:embed="rId2"/>
                  <a:stretch>
                    <a:fillRect/>
                  </a:stretch>
                </a:blipFill>
                <a:latin typeface="Calibri" panose="020F0502020204030204" charset="0"/>
                <a:ea typeface="Arial" panose="020B0604020202090204" pitchFamily="34" charset="0"/>
              </a:rPr>
              <a:t>04</a:t>
            </a:r>
            <a:endParaRPr lang="zh-CN" altLang="en-US" sz="13800" dirty="0">
              <a:blipFill>
                <a:blip r:embed="rId2"/>
                <a:stretch>
                  <a:fillRect/>
                </a:stretch>
              </a:blipFill>
              <a:latin typeface="Calibri" panose="020F0502020204030204" charset="0"/>
              <a:ea typeface="Arial" panose="020B0604020202090204" pitchFamily="34" charset="0"/>
            </a:endParaRPr>
          </a:p>
        </p:txBody>
      </p:sp>
      <p:cxnSp>
        <p:nvCxnSpPr>
          <p:cNvPr id="4" name="直接连接符 3"/>
          <p:cNvCxnSpPr/>
          <p:nvPr/>
        </p:nvCxnSpPr>
        <p:spPr>
          <a:xfrm>
            <a:off x="3937622" y="2533026"/>
            <a:ext cx="0" cy="180000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ext Box 1"/>
          <p:cNvSpPr txBox="1"/>
          <p:nvPr/>
        </p:nvSpPr>
        <p:spPr>
          <a:xfrm>
            <a:off x="5991225" y="1597660"/>
            <a:ext cx="5242560" cy="3322955"/>
          </a:xfrm>
          <a:prstGeom prst="rect">
            <a:avLst/>
          </a:prstGeom>
          <a:noFill/>
        </p:spPr>
        <p:txBody>
          <a:bodyPr wrap="square" rtlCol="0" anchor="t">
            <a:spAutoFit/>
          </a:bodyPr>
          <a:p>
            <a:r>
              <a:rPr lang="en-US" sz="1400">
                <a:solidFill>
                  <a:schemeClr val="bg1"/>
                </a:solidFill>
              </a:rPr>
              <a:t>	Sejarah penemuan printer diawali dari terobosan besar yang datang sekitar tahun 1440 oleh Johannes Gutenberg. Gutenberg adalah seorang pengusaha dari Mainz, Jerman. Gutenberg menciptakan sebuah metode pengecoran potongan-potongan huruf di atas campuran logam yang terbuat dari timah. Potongan-potongan ini dapat ditekankan ke atas halaman berteks untuk percetakan. Metode penemuan pencetakan oleh Gutenberg secara keseluruhan bergantung kepada beberapa elemennya di atas penggabungan beberapa teknologi dari Asia Timur seperti kertas, pencetakan dari balok kayu dan mungkin pencetakan yang dapat dipindahkan, ciptaan Bi Shen, ditambah dengan permintaan yang meningkat dari masyarakat Eropa untuk pengurangan harga buku-buku yang terbuat dari kertas. Metode pengetikan ini bertahan selama sekitar 500 tahun.</a:t>
            </a:r>
            <a:endParaRPr lang="en-US" sz="1400">
              <a:solidFill>
                <a:schemeClr val="bg1"/>
              </a:solidFill>
            </a:endParaRPr>
          </a:p>
        </p:txBody>
      </p:sp>
      <p:sp>
        <p:nvSpPr>
          <p:cNvPr id="3" name="文本框 16"/>
          <p:cNvSpPr>
            <a:spLocks noChangeArrowheads="1"/>
          </p:cNvSpPr>
          <p:nvPr/>
        </p:nvSpPr>
        <p:spPr bwMode="auto">
          <a:xfrm>
            <a:off x="6710524" y="206853"/>
            <a:ext cx="380365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Sejarah Printer</a:t>
            </a:r>
            <a:endPar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pic>
        <p:nvPicPr>
          <p:cNvPr id="4" name="Picture 3"/>
          <p:cNvPicPr>
            <a:picLocks noChangeAspect="1"/>
          </p:cNvPicPr>
          <p:nvPr/>
        </p:nvPicPr>
        <p:blipFill>
          <a:blip r:embed="rId3"/>
          <a:stretch>
            <a:fillRect/>
          </a:stretch>
        </p:blipFill>
        <p:spPr>
          <a:xfrm>
            <a:off x="241300" y="288290"/>
            <a:ext cx="3657600" cy="2495550"/>
          </a:xfrm>
          <a:prstGeom prst="rect">
            <a:avLst/>
          </a:prstGeom>
        </p:spPr>
      </p:pic>
      <p:pic>
        <p:nvPicPr>
          <p:cNvPr id="5" name="Picture 4"/>
          <p:cNvPicPr>
            <a:picLocks noChangeAspect="1"/>
          </p:cNvPicPr>
          <p:nvPr/>
        </p:nvPicPr>
        <p:blipFill>
          <a:blip r:embed="rId4"/>
          <a:stretch>
            <a:fillRect/>
          </a:stretch>
        </p:blipFill>
        <p:spPr>
          <a:xfrm>
            <a:off x="241300" y="4406900"/>
            <a:ext cx="2743200" cy="2043430"/>
          </a:xfrm>
          <a:prstGeom prst="rect">
            <a:avLst/>
          </a:prstGeom>
        </p:spPr>
      </p:pic>
      <p:pic>
        <p:nvPicPr>
          <p:cNvPr id="6" name="Picture 5"/>
          <p:cNvPicPr>
            <a:picLocks noChangeAspect="1"/>
          </p:cNvPicPr>
          <p:nvPr/>
        </p:nvPicPr>
        <p:blipFill>
          <a:blip r:embed="rId5"/>
          <a:stretch>
            <a:fillRect/>
          </a:stretch>
        </p:blipFill>
        <p:spPr>
          <a:xfrm>
            <a:off x="3636645" y="4406900"/>
            <a:ext cx="2078355" cy="20370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16"/>
          <p:cNvSpPr>
            <a:spLocks noChangeArrowheads="1"/>
          </p:cNvSpPr>
          <p:nvPr/>
        </p:nvSpPr>
        <p:spPr bwMode="auto">
          <a:xfrm>
            <a:off x="6710524" y="206853"/>
            <a:ext cx="120777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Tips</a:t>
            </a:r>
            <a:endPar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75" name="文本框 74"/>
          <p:cNvSpPr txBox="1"/>
          <p:nvPr/>
        </p:nvSpPr>
        <p:spPr>
          <a:xfrm>
            <a:off x="1252855" y="2164715"/>
            <a:ext cx="9268460" cy="1753235"/>
          </a:xfrm>
          <a:prstGeom prst="rect">
            <a:avLst/>
          </a:prstGeom>
          <a:noFill/>
          <a:effectLst/>
        </p:spPr>
        <p:txBody>
          <a:bodyPr wrap="square" rtlCol="0">
            <a:spAutoFit/>
          </a:bodyPr>
          <a:lstStyle/>
          <a:p>
            <a:pPr algn="l"/>
            <a:r>
              <a:rPr lang="zh-CN" altLang="en-US" sz="1600" b="1" dirty="0" smtClean="0">
                <a:solidFill>
                  <a:schemeClr val="bg1"/>
                </a:solidFill>
                <a:latin typeface="Calibri" panose="020F0502020204030204" charset="0"/>
                <a:ea typeface="Calibri" panose="020F0502020204030204" charset="0"/>
              </a:rPr>
              <a:t>a. Sebelumnya pastikan harddisk masih memiliki ruang kosong minimal 120 MB</a:t>
            </a:r>
            <a:endParaRPr lang="zh-CN" altLang="en-US" sz="1600" b="1" dirty="0" smtClean="0">
              <a:solidFill>
                <a:schemeClr val="bg1"/>
              </a:solidFill>
              <a:latin typeface="Calibri" panose="020F0502020204030204" charset="0"/>
              <a:ea typeface="Calibri" panose="020F0502020204030204" charset="0"/>
            </a:endParaRPr>
          </a:p>
          <a:p>
            <a:pPr algn="l"/>
            <a:r>
              <a:rPr lang="zh-CN" altLang="en-US" sz="1600" b="1" dirty="0" smtClean="0">
                <a:solidFill>
                  <a:schemeClr val="bg1"/>
                </a:solidFill>
                <a:latin typeface="Calibri" panose="020F0502020204030204" charset="0"/>
                <a:ea typeface="Calibri" panose="020F0502020204030204" charset="0"/>
              </a:rPr>
              <a:t>b. Kemudian pastikan anda sedang tidak menjalankan Aplikasi lain yang memakan memori</a:t>
            </a:r>
            <a:endParaRPr lang="zh-CN" altLang="en-US" sz="1600" b="1" dirty="0" smtClean="0">
              <a:solidFill>
                <a:schemeClr val="bg1"/>
              </a:solidFill>
              <a:latin typeface="Calibri" panose="020F0502020204030204" charset="0"/>
              <a:ea typeface="Calibri" panose="020F0502020204030204" charset="0"/>
            </a:endParaRPr>
          </a:p>
          <a:p>
            <a:pPr algn="l"/>
            <a:r>
              <a:rPr lang="zh-CN" altLang="en-US" sz="1600" b="1" dirty="0" smtClean="0">
                <a:solidFill>
                  <a:schemeClr val="bg1"/>
                </a:solidFill>
                <a:latin typeface="Calibri" panose="020F0502020204030204" charset="0"/>
                <a:ea typeface="Calibri" panose="020F0502020204030204" charset="0"/>
              </a:rPr>
              <a:t>c. Pastikan juga Komputer bebas dari Virus atau Malware</a:t>
            </a:r>
            <a:endParaRPr lang="zh-CN" altLang="en-US" sz="1600" b="1" dirty="0" smtClean="0">
              <a:solidFill>
                <a:schemeClr val="bg1"/>
              </a:solidFill>
              <a:latin typeface="Calibri" panose="020F0502020204030204" charset="0"/>
              <a:ea typeface="Calibri" panose="020F0502020204030204" charset="0"/>
            </a:endParaRPr>
          </a:p>
          <a:p>
            <a:pPr algn="l"/>
            <a:r>
              <a:rPr lang="zh-CN" altLang="en-US" sz="1600" b="1" dirty="0" smtClean="0">
                <a:solidFill>
                  <a:schemeClr val="bg1"/>
                </a:solidFill>
                <a:latin typeface="Calibri" panose="020F0502020204030204" charset="0"/>
                <a:ea typeface="Calibri" panose="020F0502020204030204" charset="0"/>
              </a:rPr>
              <a:t>d. Kemudian coba untuk melakukan defragmentasi pada harddisk Anda</a:t>
            </a:r>
            <a:endParaRPr lang="zh-CN" altLang="en-US" sz="1600" b="1" dirty="0" smtClean="0">
              <a:solidFill>
                <a:schemeClr val="bg1"/>
              </a:solidFill>
              <a:latin typeface="Calibri" panose="020F0502020204030204" charset="0"/>
              <a:ea typeface="Calibri" panose="020F0502020204030204" charset="0"/>
            </a:endParaRPr>
          </a:p>
          <a:p>
            <a:pPr algn="l"/>
            <a:r>
              <a:rPr lang="zh-CN" altLang="en-US" sz="1600" b="1" dirty="0" smtClean="0">
                <a:solidFill>
                  <a:schemeClr val="bg1"/>
                </a:solidFill>
                <a:latin typeface="Calibri" panose="020F0502020204030204" charset="0"/>
                <a:ea typeface="Calibri" panose="020F0502020204030204" charset="0"/>
              </a:rPr>
              <a:t>e. Coba juga untuk disk cleanup pada harddisk Komputer atau Laptop Anda</a:t>
            </a:r>
            <a:endParaRPr lang="zh-CN" altLang="en-US" sz="1600" b="1" dirty="0" smtClean="0">
              <a:solidFill>
                <a:schemeClr val="bg1"/>
              </a:solidFill>
              <a:latin typeface="Calibri" panose="020F0502020204030204" charset="0"/>
              <a:ea typeface="Calibri" panose="020F0502020204030204" charset="0"/>
            </a:endParaRPr>
          </a:p>
          <a:p>
            <a:pPr algn="l"/>
            <a:r>
              <a:rPr lang="en-US" altLang="zh-CN" sz="1600" b="1" dirty="0" smtClean="0">
                <a:solidFill>
                  <a:schemeClr val="bg1"/>
                </a:solidFill>
                <a:latin typeface="Calibri" panose="020F0502020204030204" charset="0"/>
                <a:ea typeface="Calibri" panose="020F0502020204030204" charset="0"/>
              </a:rPr>
              <a:t>f. Gunakan Sparepart dan aksesoris asli</a:t>
            </a:r>
            <a:endParaRPr lang="zh-CN" altLang="en-US" sz="1200" dirty="0" smtClean="0">
              <a:solidFill>
                <a:schemeClr val="bg1"/>
              </a:solidFill>
              <a:latin typeface="Calibri" panose="020F0502020204030204" charset="0"/>
              <a:ea typeface="Calibri" panose="020F0502020204030204" charset="0"/>
            </a:endParaRPr>
          </a:p>
          <a:p>
            <a:pPr algn="l"/>
            <a:endParaRPr lang="zh-CN" altLang="en-US" sz="1200" dirty="0" smtClean="0">
              <a:solidFill>
                <a:schemeClr val="bg1"/>
              </a:solidFill>
              <a:latin typeface="Calibri" panose="020F0502020204030204" charset="0"/>
              <a:ea typeface="Calibri" panose="020F050202020403020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16"/>
          <p:cNvSpPr>
            <a:spLocks noChangeArrowheads="1"/>
          </p:cNvSpPr>
          <p:nvPr/>
        </p:nvSpPr>
        <p:spPr bwMode="auto">
          <a:xfrm>
            <a:off x="6710524" y="206853"/>
            <a:ext cx="39624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Masalah Umum</a:t>
            </a:r>
            <a:endPar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18" name="文本框 17"/>
          <p:cNvSpPr txBox="1"/>
          <p:nvPr/>
        </p:nvSpPr>
        <p:spPr>
          <a:xfrm>
            <a:off x="1605915" y="1881505"/>
            <a:ext cx="7473950" cy="2245360"/>
          </a:xfrm>
          <a:prstGeom prst="rect">
            <a:avLst/>
          </a:prstGeom>
          <a:noFill/>
          <a:effectLst/>
        </p:spPr>
        <p:txBody>
          <a:bodyPr wrap="square" rtlCol="0">
            <a:spAutoFit/>
          </a:bodyPr>
          <a:lstStyle/>
          <a:p>
            <a:pPr algn="l"/>
            <a:endParaRPr lang="en-US" altLang="zh-CN" sz="1200" dirty="0" smtClean="0">
              <a:solidFill>
                <a:schemeClr val="bg1"/>
              </a:solidFill>
              <a:latin typeface="Calibri" panose="020F0502020204030204" charset="0"/>
              <a:ea typeface="Calibri" panose="020F0502020204030204" charset="0"/>
            </a:endParaRPr>
          </a:p>
          <a:p>
            <a:pPr algn="l"/>
            <a:r>
              <a:rPr lang="zh-CN" altLang="en-US" sz="1200" dirty="0">
                <a:solidFill>
                  <a:schemeClr val="bg1"/>
                </a:solidFill>
                <a:latin typeface="Calibri" panose="020F0502020204030204" charset="0"/>
                <a:ea typeface="Calibri" panose="020F0502020204030204" charset="0"/>
              </a:rPr>
              <a:t>1. Kecepatan Cetak Yang Terlalu Lama </a:t>
            </a:r>
            <a:r>
              <a:rPr lang="en-US" altLang="zh-CN" sz="1200" dirty="0">
                <a:solidFill>
                  <a:schemeClr val="bg1"/>
                </a:solidFill>
                <a:latin typeface="Calibri" panose="020F0502020204030204" charset="0"/>
                <a:ea typeface="Calibri" panose="020F0502020204030204" charset="0"/>
              </a:rPr>
              <a:t>= Pilih menu Print and Properties dan cari pengaturan untuk menurunkan kualitas cetak.</a:t>
            </a:r>
            <a:endParaRPr lang="en-US" altLang="zh-CN" sz="1200" dirty="0">
              <a:solidFill>
                <a:schemeClr val="bg1"/>
              </a:solidFill>
              <a:latin typeface="Calibri" panose="020F0502020204030204" charset="0"/>
              <a:ea typeface="Calibri" panose="020F0502020204030204" charset="0"/>
            </a:endParaRPr>
          </a:p>
          <a:p>
            <a:pPr algn="l"/>
            <a:r>
              <a:rPr lang="en-US" altLang="zh-CN" sz="1200" dirty="0">
                <a:solidFill>
                  <a:schemeClr val="bg1"/>
                </a:solidFill>
                <a:latin typeface="Calibri" panose="020F0502020204030204" charset="0"/>
                <a:ea typeface="Calibri" panose="020F0502020204030204" charset="0"/>
              </a:rPr>
              <a:t>2. Boros Tinta</a:t>
            </a:r>
            <a:endParaRPr lang="en-US" altLang="zh-CN" sz="1200" dirty="0">
              <a:solidFill>
                <a:schemeClr val="bg1"/>
              </a:solidFill>
              <a:latin typeface="Calibri" panose="020F0502020204030204" charset="0"/>
              <a:ea typeface="Calibri" panose="020F0502020204030204" charset="0"/>
            </a:endParaRPr>
          </a:p>
          <a:p>
            <a:pPr algn="l"/>
            <a:r>
              <a:rPr lang="en-US" altLang="zh-CN" sz="1200" dirty="0">
                <a:solidFill>
                  <a:schemeClr val="bg1"/>
                </a:solidFill>
                <a:latin typeface="Calibri" panose="020F0502020204030204" charset="0"/>
                <a:ea typeface="Calibri" panose="020F0502020204030204" charset="0"/>
              </a:rPr>
              <a:t>3. Windows Mengirimkan Tugas Cetak Ke Printer Yang Salah = Caranya klik Icon Windows &gt; Device and Printers &gt; Pilih Printer dan Klik Kanan &gt; pilih Set as default printer.</a:t>
            </a:r>
            <a:endParaRPr lang="en-US" altLang="zh-CN" sz="1200" dirty="0">
              <a:solidFill>
                <a:schemeClr val="bg1"/>
              </a:solidFill>
              <a:latin typeface="Calibri" panose="020F0502020204030204" charset="0"/>
              <a:ea typeface="Calibri" panose="020F0502020204030204" charset="0"/>
            </a:endParaRPr>
          </a:p>
          <a:p>
            <a:pPr algn="l"/>
            <a:r>
              <a:rPr lang="en-US" altLang="zh-CN" sz="1200" dirty="0">
                <a:solidFill>
                  <a:schemeClr val="bg1"/>
                </a:solidFill>
                <a:latin typeface="Calibri" panose="020F0502020204030204" charset="0"/>
                <a:ea typeface="Calibri" panose="020F0502020204030204" charset="0"/>
              </a:rPr>
              <a:t>4. Hasil Cetak Printer Bergaris Dan Putus-Putus</a:t>
            </a:r>
            <a:endParaRPr lang="en-US" altLang="zh-CN" sz="1200" dirty="0">
              <a:solidFill>
                <a:schemeClr val="bg1"/>
              </a:solidFill>
              <a:latin typeface="Calibri" panose="020F0502020204030204" charset="0"/>
              <a:ea typeface="Calibri" panose="020F0502020204030204" charset="0"/>
            </a:endParaRPr>
          </a:p>
          <a:p>
            <a:pPr algn="l"/>
            <a:r>
              <a:rPr lang="en-US" altLang="zh-CN" sz="1200" dirty="0">
                <a:solidFill>
                  <a:schemeClr val="bg1"/>
                </a:solidFill>
                <a:latin typeface="Calibri" panose="020F0502020204030204" charset="0"/>
                <a:ea typeface="Calibri" panose="020F0502020204030204" charset="0"/>
              </a:rPr>
              <a:t>5. Muncul Peringatan Tinta Habis Pada Printer, Padahal Belum Habis = reset pada cartridge</a:t>
            </a:r>
            <a:endParaRPr lang="en-US" altLang="zh-CN" sz="1200" dirty="0">
              <a:solidFill>
                <a:schemeClr val="bg1"/>
              </a:solidFill>
              <a:latin typeface="Calibri" panose="020F0502020204030204" charset="0"/>
              <a:ea typeface="Calibri" panose="020F0502020204030204" charset="0"/>
            </a:endParaRPr>
          </a:p>
          <a:p>
            <a:pPr algn="l"/>
            <a:r>
              <a:rPr lang="en-US" altLang="zh-CN" sz="1200" dirty="0">
                <a:solidFill>
                  <a:schemeClr val="bg1"/>
                </a:solidFill>
                <a:latin typeface="Calibri" panose="020F0502020204030204" charset="0"/>
                <a:ea typeface="Calibri" panose="020F0502020204030204" charset="0"/>
              </a:rPr>
              <a:t>6. Kecepatan cetak printer wireless sangat lambat</a:t>
            </a:r>
            <a:endParaRPr lang="en-US" altLang="zh-CN" sz="1200" dirty="0">
              <a:solidFill>
                <a:schemeClr val="bg1"/>
              </a:solidFill>
              <a:latin typeface="Calibri" panose="020F0502020204030204" charset="0"/>
              <a:ea typeface="Calibri" panose="020F0502020204030204" charset="0"/>
            </a:endParaRPr>
          </a:p>
          <a:p>
            <a:pPr algn="l"/>
            <a:endParaRPr lang="en-US" altLang="zh-CN" sz="1600" dirty="0">
              <a:solidFill>
                <a:schemeClr val="bg1"/>
              </a:solidFill>
              <a:latin typeface="Calibri" panose="020F0502020204030204" charset="0"/>
              <a:ea typeface="Calibri" panose="020F0502020204030204" charset="0"/>
            </a:endParaRPr>
          </a:p>
          <a:p>
            <a:endParaRPr lang="en-US" altLang="zh-CN" sz="1600" dirty="0">
              <a:solidFill>
                <a:schemeClr val="bg1"/>
              </a:solidFill>
              <a:latin typeface="Calibri" panose="020F0502020204030204" charset="0"/>
              <a:ea typeface="Calibri" panose="020F050202020403020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16"/>
          <p:cNvSpPr>
            <a:spLocks noChangeArrowheads="1"/>
          </p:cNvSpPr>
          <p:nvPr/>
        </p:nvSpPr>
        <p:spPr bwMode="auto">
          <a:xfrm>
            <a:off x="6710524" y="206853"/>
            <a:ext cx="372427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Add your title</a:t>
            </a:r>
            <a:endParaRPr lang="en-US" altLang="en-US" sz="4000" b="1" dirty="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4" name="文本框 3"/>
          <p:cNvSpPr txBox="1"/>
          <p:nvPr/>
        </p:nvSpPr>
        <p:spPr>
          <a:xfrm>
            <a:off x="1574640" y="230830"/>
            <a:ext cx="2037715" cy="645160"/>
          </a:xfrm>
          <a:prstGeom prst="rect">
            <a:avLst/>
          </a:prstGeom>
          <a:noFill/>
        </p:spPr>
        <p:txBody>
          <a:bodyPr wrap="none" rtlCol="0">
            <a:spAutoFit/>
          </a:bodyPr>
          <a:lstStyle/>
          <a:p>
            <a:r>
              <a:rPr lang="en-US" altLang="zh-CN" sz="3600" dirty="0" smtClean="0">
                <a:blipFill>
                  <a:blip r:embed="rId2"/>
                  <a:stretch>
                    <a:fillRect/>
                  </a:stretch>
                </a:blipFill>
                <a:latin typeface="Calibri" panose="020F0502020204030204" charset="0"/>
                <a:ea typeface="Calibri" panose="020F0502020204030204" charset="0"/>
              </a:rPr>
              <a:t>2017-2018</a:t>
            </a:r>
            <a:endParaRPr lang="zh-CN" altLang="en-US" sz="3600" dirty="0">
              <a:blipFill>
                <a:blip r:embed="rId2"/>
                <a:stretch>
                  <a:fillRect/>
                </a:stretch>
              </a:blipFill>
              <a:latin typeface="Calibri" panose="020F0502020204030204" charset="0"/>
              <a:ea typeface="Calibri" panose="020F0502020204030204" charset="0"/>
            </a:endParaRPr>
          </a:p>
        </p:txBody>
      </p:sp>
      <p:sp>
        <p:nvSpPr>
          <p:cNvPr id="5" name="任意多边形 4"/>
          <p:cNvSpPr>
            <a:spLocks noChangeAspect="1"/>
          </p:cNvSpPr>
          <p:nvPr/>
        </p:nvSpPr>
        <p:spPr>
          <a:xfrm rot="2840741">
            <a:off x="1450143" y="3236562"/>
            <a:ext cx="1118493" cy="1118493"/>
          </a:xfrm>
          <a:custGeom>
            <a:avLst/>
            <a:gdLst>
              <a:gd name="connsiteX0" fmla="*/ 54601 w 1118493"/>
              <a:gd name="connsiteY0" fmla="*/ 54601 h 1118493"/>
              <a:gd name="connsiteX1" fmla="*/ 186419 w 1118493"/>
              <a:gd name="connsiteY1" fmla="*/ 0 h 1118493"/>
              <a:gd name="connsiteX2" fmla="*/ 932074 w 1118493"/>
              <a:gd name="connsiteY2" fmla="*/ 0 h 1118493"/>
              <a:gd name="connsiteX3" fmla="*/ 1118493 w 1118493"/>
              <a:gd name="connsiteY3" fmla="*/ 186419 h 1118493"/>
              <a:gd name="connsiteX4" fmla="*/ 1118493 w 1118493"/>
              <a:gd name="connsiteY4" fmla="*/ 247739 h 1118493"/>
              <a:gd name="connsiteX5" fmla="*/ 588081 w 1118493"/>
              <a:gd name="connsiteY5" fmla="*/ 128204 h 1118493"/>
              <a:gd name="connsiteX6" fmla="*/ 365239 w 1118493"/>
              <a:gd name="connsiteY6" fmla="*/ 269078 h 1118493"/>
              <a:gd name="connsiteX7" fmla="*/ 201307 w 1118493"/>
              <a:gd name="connsiteY7" fmla="*/ 996489 h 1118493"/>
              <a:gd name="connsiteX8" fmla="*/ 199646 w 1118493"/>
              <a:gd name="connsiteY8" fmla="*/ 1070497 h 1118493"/>
              <a:gd name="connsiteX9" fmla="*/ 218347 w 1118493"/>
              <a:gd name="connsiteY9" fmla="*/ 1118493 h 1118493"/>
              <a:gd name="connsiteX10" fmla="*/ 186419 w 1118493"/>
              <a:gd name="connsiteY10" fmla="*/ 1118493 h 1118493"/>
              <a:gd name="connsiteX11" fmla="*/ 0 w 1118493"/>
              <a:gd name="connsiteY11" fmla="*/ 932074 h 1118493"/>
              <a:gd name="connsiteX12" fmla="*/ 0 w 1118493"/>
              <a:gd name="connsiteY12" fmla="*/ 186419 h 1118493"/>
              <a:gd name="connsiteX13" fmla="*/ 54601 w 1118493"/>
              <a:gd name="connsiteY13" fmla="*/ 54601 h 111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8493" h="1118493">
                <a:moveTo>
                  <a:pt x="54601" y="54601"/>
                </a:moveTo>
                <a:cubicBezTo>
                  <a:pt x="88336" y="20866"/>
                  <a:pt x="134941" y="0"/>
                  <a:pt x="186419" y="0"/>
                </a:cubicBezTo>
                <a:lnTo>
                  <a:pt x="932074" y="0"/>
                </a:lnTo>
                <a:cubicBezTo>
                  <a:pt x="1035030" y="0"/>
                  <a:pt x="1118493" y="83463"/>
                  <a:pt x="1118493" y="186419"/>
                </a:cubicBezTo>
                <a:lnTo>
                  <a:pt x="1118493" y="247739"/>
                </a:lnTo>
                <a:lnTo>
                  <a:pt x="588081" y="128204"/>
                </a:lnTo>
                <a:cubicBezTo>
                  <a:pt x="487644" y="105569"/>
                  <a:pt x="387874" y="168640"/>
                  <a:pt x="365239" y="269078"/>
                </a:cubicBezTo>
                <a:lnTo>
                  <a:pt x="201307" y="996489"/>
                </a:lnTo>
                <a:cubicBezTo>
                  <a:pt x="195649" y="1021599"/>
                  <a:pt x="195346" y="1046666"/>
                  <a:pt x="199646" y="1070497"/>
                </a:cubicBezTo>
                <a:lnTo>
                  <a:pt x="218347" y="1118493"/>
                </a:lnTo>
                <a:lnTo>
                  <a:pt x="186419" y="1118493"/>
                </a:lnTo>
                <a:cubicBezTo>
                  <a:pt x="83463" y="1118493"/>
                  <a:pt x="0" y="1035030"/>
                  <a:pt x="0" y="932074"/>
                </a:cubicBezTo>
                <a:lnTo>
                  <a:pt x="0" y="186419"/>
                </a:lnTo>
                <a:cubicBezTo>
                  <a:pt x="0" y="134941"/>
                  <a:pt x="20866" y="88336"/>
                  <a:pt x="54601" y="54601"/>
                </a:cubicBezTo>
                <a:close/>
              </a:path>
            </a:pathLst>
          </a:custGeom>
          <a:blipFill>
            <a:blip r:embed="rId2"/>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5"/>
          <p:cNvSpPr>
            <a:spLocks noChangeAspect="1"/>
          </p:cNvSpPr>
          <p:nvPr/>
        </p:nvSpPr>
        <p:spPr>
          <a:xfrm rot="2840741">
            <a:off x="4686134" y="3238557"/>
            <a:ext cx="1118493" cy="1118493"/>
          </a:xfrm>
          <a:custGeom>
            <a:avLst/>
            <a:gdLst>
              <a:gd name="connsiteX0" fmla="*/ 54601 w 1118493"/>
              <a:gd name="connsiteY0" fmla="*/ 54601 h 1118493"/>
              <a:gd name="connsiteX1" fmla="*/ 186419 w 1118493"/>
              <a:gd name="connsiteY1" fmla="*/ 0 h 1118493"/>
              <a:gd name="connsiteX2" fmla="*/ 932074 w 1118493"/>
              <a:gd name="connsiteY2" fmla="*/ 0 h 1118493"/>
              <a:gd name="connsiteX3" fmla="*/ 1118493 w 1118493"/>
              <a:gd name="connsiteY3" fmla="*/ 186419 h 1118493"/>
              <a:gd name="connsiteX4" fmla="*/ 1118493 w 1118493"/>
              <a:gd name="connsiteY4" fmla="*/ 247739 h 1118493"/>
              <a:gd name="connsiteX5" fmla="*/ 588081 w 1118493"/>
              <a:gd name="connsiteY5" fmla="*/ 128204 h 1118493"/>
              <a:gd name="connsiteX6" fmla="*/ 365239 w 1118493"/>
              <a:gd name="connsiteY6" fmla="*/ 269078 h 1118493"/>
              <a:gd name="connsiteX7" fmla="*/ 201307 w 1118493"/>
              <a:gd name="connsiteY7" fmla="*/ 996489 h 1118493"/>
              <a:gd name="connsiteX8" fmla="*/ 199645 w 1118493"/>
              <a:gd name="connsiteY8" fmla="*/ 1070497 h 1118493"/>
              <a:gd name="connsiteX9" fmla="*/ 218347 w 1118493"/>
              <a:gd name="connsiteY9" fmla="*/ 1118493 h 1118493"/>
              <a:gd name="connsiteX10" fmla="*/ 186419 w 1118493"/>
              <a:gd name="connsiteY10" fmla="*/ 1118493 h 1118493"/>
              <a:gd name="connsiteX11" fmla="*/ 0 w 1118493"/>
              <a:gd name="connsiteY11" fmla="*/ 932074 h 1118493"/>
              <a:gd name="connsiteX12" fmla="*/ 0 w 1118493"/>
              <a:gd name="connsiteY12" fmla="*/ 186419 h 1118493"/>
              <a:gd name="connsiteX13" fmla="*/ 54601 w 1118493"/>
              <a:gd name="connsiteY13" fmla="*/ 54601 h 111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8493" h="1118493">
                <a:moveTo>
                  <a:pt x="54601" y="54601"/>
                </a:moveTo>
                <a:cubicBezTo>
                  <a:pt x="88336" y="20866"/>
                  <a:pt x="134941" y="0"/>
                  <a:pt x="186419" y="0"/>
                </a:cubicBezTo>
                <a:lnTo>
                  <a:pt x="932074" y="0"/>
                </a:lnTo>
                <a:cubicBezTo>
                  <a:pt x="1035030" y="0"/>
                  <a:pt x="1118493" y="83463"/>
                  <a:pt x="1118493" y="186419"/>
                </a:cubicBezTo>
                <a:lnTo>
                  <a:pt x="1118493" y="247739"/>
                </a:lnTo>
                <a:lnTo>
                  <a:pt x="588081" y="128204"/>
                </a:lnTo>
                <a:cubicBezTo>
                  <a:pt x="487644" y="105569"/>
                  <a:pt x="387874" y="168641"/>
                  <a:pt x="365239" y="269078"/>
                </a:cubicBezTo>
                <a:lnTo>
                  <a:pt x="201307" y="996489"/>
                </a:lnTo>
                <a:cubicBezTo>
                  <a:pt x="195649" y="1021599"/>
                  <a:pt x="195346" y="1046666"/>
                  <a:pt x="199645" y="1070497"/>
                </a:cubicBezTo>
                <a:lnTo>
                  <a:pt x="218347" y="1118493"/>
                </a:lnTo>
                <a:lnTo>
                  <a:pt x="186419" y="1118493"/>
                </a:lnTo>
                <a:cubicBezTo>
                  <a:pt x="83463" y="1118493"/>
                  <a:pt x="0" y="1035030"/>
                  <a:pt x="0" y="932074"/>
                </a:cubicBezTo>
                <a:lnTo>
                  <a:pt x="0" y="186419"/>
                </a:lnTo>
                <a:cubicBezTo>
                  <a:pt x="0" y="134941"/>
                  <a:pt x="20866" y="88336"/>
                  <a:pt x="54601" y="54601"/>
                </a:cubicBezTo>
                <a:close/>
              </a:path>
            </a:pathLst>
          </a:custGeom>
          <a:blipFill>
            <a:blip r:embed="rId2"/>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6"/>
          <p:cNvSpPr>
            <a:spLocks noChangeAspect="1"/>
          </p:cNvSpPr>
          <p:nvPr/>
        </p:nvSpPr>
        <p:spPr>
          <a:xfrm rot="2840741">
            <a:off x="7896654" y="3262639"/>
            <a:ext cx="1118493" cy="1118493"/>
          </a:xfrm>
          <a:custGeom>
            <a:avLst/>
            <a:gdLst>
              <a:gd name="connsiteX0" fmla="*/ 54601 w 1118493"/>
              <a:gd name="connsiteY0" fmla="*/ 54601 h 1118493"/>
              <a:gd name="connsiteX1" fmla="*/ 186419 w 1118493"/>
              <a:gd name="connsiteY1" fmla="*/ 0 h 1118493"/>
              <a:gd name="connsiteX2" fmla="*/ 932074 w 1118493"/>
              <a:gd name="connsiteY2" fmla="*/ 0 h 1118493"/>
              <a:gd name="connsiteX3" fmla="*/ 1118493 w 1118493"/>
              <a:gd name="connsiteY3" fmla="*/ 186419 h 1118493"/>
              <a:gd name="connsiteX4" fmla="*/ 1118493 w 1118493"/>
              <a:gd name="connsiteY4" fmla="*/ 247739 h 1118493"/>
              <a:gd name="connsiteX5" fmla="*/ 588081 w 1118493"/>
              <a:gd name="connsiteY5" fmla="*/ 128204 h 1118493"/>
              <a:gd name="connsiteX6" fmla="*/ 365239 w 1118493"/>
              <a:gd name="connsiteY6" fmla="*/ 269078 h 1118493"/>
              <a:gd name="connsiteX7" fmla="*/ 201307 w 1118493"/>
              <a:gd name="connsiteY7" fmla="*/ 996489 h 1118493"/>
              <a:gd name="connsiteX8" fmla="*/ 199645 w 1118493"/>
              <a:gd name="connsiteY8" fmla="*/ 1070497 h 1118493"/>
              <a:gd name="connsiteX9" fmla="*/ 218347 w 1118493"/>
              <a:gd name="connsiteY9" fmla="*/ 1118493 h 1118493"/>
              <a:gd name="connsiteX10" fmla="*/ 186419 w 1118493"/>
              <a:gd name="connsiteY10" fmla="*/ 1118493 h 1118493"/>
              <a:gd name="connsiteX11" fmla="*/ 0 w 1118493"/>
              <a:gd name="connsiteY11" fmla="*/ 932074 h 1118493"/>
              <a:gd name="connsiteX12" fmla="*/ 0 w 1118493"/>
              <a:gd name="connsiteY12" fmla="*/ 186419 h 1118493"/>
              <a:gd name="connsiteX13" fmla="*/ 54601 w 1118493"/>
              <a:gd name="connsiteY13" fmla="*/ 54601 h 111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8493" h="1118493">
                <a:moveTo>
                  <a:pt x="54601" y="54601"/>
                </a:moveTo>
                <a:cubicBezTo>
                  <a:pt x="88336" y="20866"/>
                  <a:pt x="134941" y="0"/>
                  <a:pt x="186419" y="0"/>
                </a:cubicBezTo>
                <a:lnTo>
                  <a:pt x="932074" y="0"/>
                </a:lnTo>
                <a:cubicBezTo>
                  <a:pt x="1035030" y="0"/>
                  <a:pt x="1118493" y="83463"/>
                  <a:pt x="1118493" y="186419"/>
                </a:cubicBezTo>
                <a:lnTo>
                  <a:pt x="1118493" y="247739"/>
                </a:lnTo>
                <a:lnTo>
                  <a:pt x="588081" y="128204"/>
                </a:lnTo>
                <a:cubicBezTo>
                  <a:pt x="487644" y="105569"/>
                  <a:pt x="387874" y="168641"/>
                  <a:pt x="365239" y="269078"/>
                </a:cubicBezTo>
                <a:lnTo>
                  <a:pt x="201307" y="996489"/>
                </a:lnTo>
                <a:cubicBezTo>
                  <a:pt x="195649" y="1021599"/>
                  <a:pt x="195346" y="1046666"/>
                  <a:pt x="199645" y="1070497"/>
                </a:cubicBezTo>
                <a:lnTo>
                  <a:pt x="218347" y="1118493"/>
                </a:lnTo>
                <a:lnTo>
                  <a:pt x="186419" y="1118493"/>
                </a:lnTo>
                <a:cubicBezTo>
                  <a:pt x="83463" y="1118493"/>
                  <a:pt x="0" y="1035030"/>
                  <a:pt x="0" y="932074"/>
                </a:cubicBezTo>
                <a:lnTo>
                  <a:pt x="0" y="186419"/>
                </a:lnTo>
                <a:cubicBezTo>
                  <a:pt x="0" y="134941"/>
                  <a:pt x="20865" y="88336"/>
                  <a:pt x="54601" y="54601"/>
                </a:cubicBezTo>
                <a:close/>
              </a:path>
            </a:pathLst>
          </a:custGeom>
          <a:blipFill>
            <a:blip r:embed="rId2"/>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7"/>
          <p:cNvSpPr>
            <a:spLocks noChangeAspect="1"/>
          </p:cNvSpPr>
          <p:nvPr/>
        </p:nvSpPr>
        <p:spPr>
          <a:xfrm rot="18759259" flipV="1">
            <a:off x="3078351" y="3964268"/>
            <a:ext cx="1118493" cy="1118493"/>
          </a:xfrm>
          <a:custGeom>
            <a:avLst/>
            <a:gdLst>
              <a:gd name="connsiteX0" fmla="*/ 1118493 w 1118493"/>
              <a:gd name="connsiteY0" fmla="*/ 247739 h 1118493"/>
              <a:gd name="connsiteX1" fmla="*/ 1118493 w 1118493"/>
              <a:gd name="connsiteY1" fmla="*/ 186419 h 1118493"/>
              <a:gd name="connsiteX2" fmla="*/ 932074 w 1118493"/>
              <a:gd name="connsiteY2" fmla="*/ 0 h 1118493"/>
              <a:gd name="connsiteX3" fmla="*/ 186419 w 1118493"/>
              <a:gd name="connsiteY3" fmla="*/ 0 h 1118493"/>
              <a:gd name="connsiteX4" fmla="*/ 0 w 1118493"/>
              <a:gd name="connsiteY4" fmla="*/ 186419 h 1118493"/>
              <a:gd name="connsiteX5" fmla="*/ 0 w 1118493"/>
              <a:gd name="connsiteY5" fmla="*/ 932074 h 1118493"/>
              <a:gd name="connsiteX6" fmla="*/ 186419 w 1118493"/>
              <a:gd name="connsiteY6" fmla="*/ 1118493 h 1118493"/>
              <a:gd name="connsiteX7" fmla="*/ 218347 w 1118493"/>
              <a:gd name="connsiteY7" fmla="*/ 1118493 h 1118493"/>
              <a:gd name="connsiteX8" fmla="*/ 199646 w 1118493"/>
              <a:gd name="connsiteY8" fmla="*/ 1070497 h 1118493"/>
              <a:gd name="connsiteX9" fmla="*/ 201307 w 1118493"/>
              <a:gd name="connsiteY9" fmla="*/ 996489 h 1118493"/>
              <a:gd name="connsiteX10" fmla="*/ 365239 w 1118493"/>
              <a:gd name="connsiteY10" fmla="*/ 269078 h 1118493"/>
              <a:gd name="connsiteX11" fmla="*/ 588081 w 1118493"/>
              <a:gd name="connsiteY11" fmla="*/ 128204 h 111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8493" h="1118493">
                <a:moveTo>
                  <a:pt x="1118493" y="247739"/>
                </a:moveTo>
                <a:lnTo>
                  <a:pt x="1118493" y="186419"/>
                </a:lnTo>
                <a:cubicBezTo>
                  <a:pt x="1118493" y="83463"/>
                  <a:pt x="1035030" y="0"/>
                  <a:pt x="932074" y="0"/>
                </a:cubicBezTo>
                <a:lnTo>
                  <a:pt x="186419" y="0"/>
                </a:lnTo>
                <a:cubicBezTo>
                  <a:pt x="83463" y="0"/>
                  <a:pt x="0" y="83463"/>
                  <a:pt x="0" y="186419"/>
                </a:cubicBezTo>
                <a:lnTo>
                  <a:pt x="0" y="932074"/>
                </a:lnTo>
                <a:cubicBezTo>
                  <a:pt x="0" y="1035030"/>
                  <a:pt x="83463" y="1118493"/>
                  <a:pt x="186419" y="1118493"/>
                </a:cubicBezTo>
                <a:lnTo>
                  <a:pt x="218347" y="1118493"/>
                </a:lnTo>
                <a:lnTo>
                  <a:pt x="199646" y="1070497"/>
                </a:lnTo>
                <a:cubicBezTo>
                  <a:pt x="195346" y="1046666"/>
                  <a:pt x="195649" y="1021599"/>
                  <a:pt x="201307" y="996489"/>
                </a:cubicBezTo>
                <a:lnTo>
                  <a:pt x="365239" y="269078"/>
                </a:lnTo>
                <a:cubicBezTo>
                  <a:pt x="387874" y="168641"/>
                  <a:pt x="487644" y="105569"/>
                  <a:pt x="588081" y="128204"/>
                </a:cubicBezTo>
                <a:close/>
              </a:path>
            </a:pathLst>
          </a:custGeom>
          <a:blipFill>
            <a:blip r:embed="rId2"/>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8"/>
          <p:cNvSpPr>
            <a:spLocks noChangeAspect="1"/>
          </p:cNvSpPr>
          <p:nvPr/>
        </p:nvSpPr>
        <p:spPr>
          <a:xfrm rot="18759259" flipV="1">
            <a:off x="6306951" y="3964268"/>
            <a:ext cx="1118493" cy="1118493"/>
          </a:xfrm>
          <a:custGeom>
            <a:avLst/>
            <a:gdLst>
              <a:gd name="connsiteX0" fmla="*/ 1118493 w 1118493"/>
              <a:gd name="connsiteY0" fmla="*/ 247739 h 1118493"/>
              <a:gd name="connsiteX1" fmla="*/ 1118493 w 1118493"/>
              <a:gd name="connsiteY1" fmla="*/ 186419 h 1118493"/>
              <a:gd name="connsiteX2" fmla="*/ 932074 w 1118493"/>
              <a:gd name="connsiteY2" fmla="*/ 0 h 1118493"/>
              <a:gd name="connsiteX3" fmla="*/ 186419 w 1118493"/>
              <a:gd name="connsiteY3" fmla="*/ 0 h 1118493"/>
              <a:gd name="connsiteX4" fmla="*/ 0 w 1118493"/>
              <a:gd name="connsiteY4" fmla="*/ 186419 h 1118493"/>
              <a:gd name="connsiteX5" fmla="*/ 0 w 1118493"/>
              <a:gd name="connsiteY5" fmla="*/ 932074 h 1118493"/>
              <a:gd name="connsiteX6" fmla="*/ 186419 w 1118493"/>
              <a:gd name="connsiteY6" fmla="*/ 1118493 h 1118493"/>
              <a:gd name="connsiteX7" fmla="*/ 218347 w 1118493"/>
              <a:gd name="connsiteY7" fmla="*/ 1118493 h 1118493"/>
              <a:gd name="connsiteX8" fmla="*/ 199645 w 1118493"/>
              <a:gd name="connsiteY8" fmla="*/ 1070497 h 1118493"/>
              <a:gd name="connsiteX9" fmla="*/ 201307 w 1118493"/>
              <a:gd name="connsiteY9" fmla="*/ 996489 h 1118493"/>
              <a:gd name="connsiteX10" fmla="*/ 365239 w 1118493"/>
              <a:gd name="connsiteY10" fmla="*/ 269078 h 1118493"/>
              <a:gd name="connsiteX11" fmla="*/ 588081 w 1118493"/>
              <a:gd name="connsiteY11" fmla="*/ 128204 h 111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8493" h="1118493">
                <a:moveTo>
                  <a:pt x="1118493" y="247739"/>
                </a:moveTo>
                <a:lnTo>
                  <a:pt x="1118493" y="186419"/>
                </a:lnTo>
                <a:cubicBezTo>
                  <a:pt x="1118493" y="83463"/>
                  <a:pt x="1035030" y="0"/>
                  <a:pt x="932074" y="0"/>
                </a:cubicBezTo>
                <a:lnTo>
                  <a:pt x="186419" y="0"/>
                </a:lnTo>
                <a:cubicBezTo>
                  <a:pt x="83463" y="0"/>
                  <a:pt x="0" y="83463"/>
                  <a:pt x="0" y="186419"/>
                </a:cubicBezTo>
                <a:lnTo>
                  <a:pt x="0" y="932074"/>
                </a:lnTo>
                <a:cubicBezTo>
                  <a:pt x="0" y="1035030"/>
                  <a:pt x="83463" y="1118493"/>
                  <a:pt x="186419" y="1118493"/>
                </a:cubicBezTo>
                <a:lnTo>
                  <a:pt x="218347" y="1118493"/>
                </a:lnTo>
                <a:lnTo>
                  <a:pt x="199645" y="1070497"/>
                </a:lnTo>
                <a:cubicBezTo>
                  <a:pt x="195346" y="1046666"/>
                  <a:pt x="195649" y="1021599"/>
                  <a:pt x="201307" y="996489"/>
                </a:cubicBezTo>
                <a:lnTo>
                  <a:pt x="365239" y="269078"/>
                </a:lnTo>
                <a:cubicBezTo>
                  <a:pt x="387874" y="168641"/>
                  <a:pt x="487644" y="105569"/>
                  <a:pt x="588081" y="128204"/>
                </a:cubicBezTo>
                <a:close/>
              </a:path>
            </a:pathLst>
          </a:custGeom>
          <a:blipFill>
            <a:blip r:embed="rId2"/>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9"/>
          <p:cNvSpPr>
            <a:spLocks noChangeAspect="1"/>
          </p:cNvSpPr>
          <p:nvPr/>
        </p:nvSpPr>
        <p:spPr>
          <a:xfrm rot="18759259" flipV="1">
            <a:off x="9464512" y="3968029"/>
            <a:ext cx="1118493" cy="1118493"/>
          </a:xfrm>
          <a:custGeom>
            <a:avLst/>
            <a:gdLst>
              <a:gd name="connsiteX0" fmla="*/ 1118493 w 1118493"/>
              <a:gd name="connsiteY0" fmla="*/ 247739 h 1118493"/>
              <a:gd name="connsiteX1" fmla="*/ 1118493 w 1118493"/>
              <a:gd name="connsiteY1" fmla="*/ 186419 h 1118493"/>
              <a:gd name="connsiteX2" fmla="*/ 932074 w 1118493"/>
              <a:gd name="connsiteY2" fmla="*/ 0 h 1118493"/>
              <a:gd name="connsiteX3" fmla="*/ 186419 w 1118493"/>
              <a:gd name="connsiteY3" fmla="*/ 0 h 1118493"/>
              <a:gd name="connsiteX4" fmla="*/ 0 w 1118493"/>
              <a:gd name="connsiteY4" fmla="*/ 186419 h 1118493"/>
              <a:gd name="connsiteX5" fmla="*/ 0 w 1118493"/>
              <a:gd name="connsiteY5" fmla="*/ 932074 h 1118493"/>
              <a:gd name="connsiteX6" fmla="*/ 186419 w 1118493"/>
              <a:gd name="connsiteY6" fmla="*/ 1118493 h 1118493"/>
              <a:gd name="connsiteX7" fmla="*/ 218347 w 1118493"/>
              <a:gd name="connsiteY7" fmla="*/ 1118493 h 1118493"/>
              <a:gd name="connsiteX8" fmla="*/ 199646 w 1118493"/>
              <a:gd name="connsiteY8" fmla="*/ 1070497 h 1118493"/>
              <a:gd name="connsiteX9" fmla="*/ 201307 w 1118493"/>
              <a:gd name="connsiteY9" fmla="*/ 996489 h 1118493"/>
              <a:gd name="connsiteX10" fmla="*/ 365239 w 1118493"/>
              <a:gd name="connsiteY10" fmla="*/ 269078 h 1118493"/>
              <a:gd name="connsiteX11" fmla="*/ 588081 w 1118493"/>
              <a:gd name="connsiteY11" fmla="*/ 128204 h 111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8493" h="1118493">
                <a:moveTo>
                  <a:pt x="1118493" y="247739"/>
                </a:moveTo>
                <a:lnTo>
                  <a:pt x="1118493" y="186419"/>
                </a:lnTo>
                <a:cubicBezTo>
                  <a:pt x="1118493" y="83463"/>
                  <a:pt x="1035030" y="0"/>
                  <a:pt x="932074" y="0"/>
                </a:cubicBezTo>
                <a:lnTo>
                  <a:pt x="186419" y="0"/>
                </a:lnTo>
                <a:cubicBezTo>
                  <a:pt x="83463" y="0"/>
                  <a:pt x="0" y="83463"/>
                  <a:pt x="0" y="186419"/>
                </a:cubicBezTo>
                <a:lnTo>
                  <a:pt x="0" y="932074"/>
                </a:lnTo>
                <a:cubicBezTo>
                  <a:pt x="0" y="1035030"/>
                  <a:pt x="83463" y="1118493"/>
                  <a:pt x="186419" y="1118493"/>
                </a:cubicBezTo>
                <a:lnTo>
                  <a:pt x="218347" y="1118493"/>
                </a:lnTo>
                <a:lnTo>
                  <a:pt x="199646" y="1070497"/>
                </a:lnTo>
                <a:cubicBezTo>
                  <a:pt x="195346" y="1046666"/>
                  <a:pt x="195649" y="1021599"/>
                  <a:pt x="201307" y="996489"/>
                </a:cubicBezTo>
                <a:lnTo>
                  <a:pt x="365239" y="269078"/>
                </a:lnTo>
                <a:cubicBezTo>
                  <a:pt x="387874" y="168641"/>
                  <a:pt x="487644" y="105569"/>
                  <a:pt x="588081" y="128204"/>
                </a:cubicBezTo>
                <a:close/>
              </a:path>
            </a:pathLst>
          </a:custGeom>
          <a:blipFill>
            <a:blip r:embed="rId2"/>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圆角矩形 10"/>
          <p:cNvSpPr>
            <a:spLocks noChangeAspect="1"/>
          </p:cNvSpPr>
          <p:nvPr/>
        </p:nvSpPr>
        <p:spPr>
          <a:xfrm rot="3602753">
            <a:off x="1488303" y="3567968"/>
            <a:ext cx="1118493" cy="1118493"/>
          </a:xfrm>
          <a:prstGeom prst="roundRect">
            <a:avLst/>
          </a:prstGeom>
          <a:noFill/>
          <a:ln w="1905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a:spLocks noChangeAspect="1"/>
          </p:cNvSpPr>
          <p:nvPr/>
        </p:nvSpPr>
        <p:spPr>
          <a:xfrm rot="17997247" flipV="1">
            <a:off x="3116511" y="3632862"/>
            <a:ext cx="1118493" cy="1118493"/>
          </a:xfrm>
          <a:prstGeom prst="roundRect">
            <a:avLst/>
          </a:prstGeom>
          <a:noFill/>
          <a:ln w="1905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a:spLocks noChangeAspect="1"/>
          </p:cNvSpPr>
          <p:nvPr/>
        </p:nvSpPr>
        <p:spPr>
          <a:xfrm rot="3602753">
            <a:off x="4724294" y="3569963"/>
            <a:ext cx="1118493" cy="1118493"/>
          </a:xfrm>
          <a:prstGeom prst="roundRect">
            <a:avLst/>
          </a:prstGeom>
          <a:noFill/>
          <a:ln w="1905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a:spLocks noChangeAspect="1"/>
          </p:cNvSpPr>
          <p:nvPr/>
        </p:nvSpPr>
        <p:spPr>
          <a:xfrm rot="17997247" flipV="1">
            <a:off x="6345111" y="3632862"/>
            <a:ext cx="1118493" cy="1118493"/>
          </a:xfrm>
          <a:prstGeom prst="roundRect">
            <a:avLst/>
          </a:prstGeom>
          <a:noFill/>
          <a:ln w="1905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a:spLocks noChangeAspect="1"/>
          </p:cNvSpPr>
          <p:nvPr/>
        </p:nvSpPr>
        <p:spPr>
          <a:xfrm rot="3602753">
            <a:off x="7934814" y="3594045"/>
            <a:ext cx="1118493" cy="1118493"/>
          </a:xfrm>
          <a:prstGeom prst="roundRect">
            <a:avLst/>
          </a:prstGeom>
          <a:noFill/>
          <a:ln w="1905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a:spLocks noChangeAspect="1"/>
          </p:cNvSpPr>
          <p:nvPr/>
        </p:nvSpPr>
        <p:spPr>
          <a:xfrm rot="17997247" flipV="1">
            <a:off x="9502672" y="3636623"/>
            <a:ext cx="1118493" cy="1118493"/>
          </a:xfrm>
          <a:prstGeom prst="roundRect">
            <a:avLst/>
          </a:prstGeom>
          <a:noFill/>
          <a:ln w="1905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726777" y="3810995"/>
            <a:ext cx="607859" cy="646331"/>
          </a:xfrm>
          <a:prstGeom prst="rect">
            <a:avLst/>
          </a:prstGeom>
        </p:spPr>
        <p:txBody>
          <a:bodyPr wrap="none">
            <a:spAutoFit/>
          </a:bodyPr>
          <a:lstStyle/>
          <a:p>
            <a:r>
              <a:rPr lang="en-US" altLang="zh-CN" sz="3600" dirty="0" smtClean="0">
                <a:blipFill>
                  <a:blip r:embed="rId2"/>
                  <a:stretch>
                    <a:fillRect/>
                  </a:stretch>
                </a:blipFill>
                <a:latin typeface="Calibri" panose="020F0502020204030204" charset="0"/>
                <a:ea typeface="Arial" panose="020B0604020202090204" pitchFamily="34" charset="0"/>
              </a:rPr>
              <a:t>01</a:t>
            </a:r>
            <a:endParaRPr lang="zh-CN" altLang="en-US" dirty="0" smtClean="0">
              <a:blipFill>
                <a:blip r:embed="rId2"/>
                <a:stretch>
                  <a:fillRect/>
                </a:stretch>
              </a:blipFill>
              <a:effectLst>
                <a:outerShdw blurRad="50800" dist="25400" dir="2700000" algn="tl" rotWithShape="0">
                  <a:prstClr val="black">
                    <a:alpha val="40000"/>
                  </a:prstClr>
                </a:outerShdw>
              </a:effectLst>
              <a:latin typeface="Calibri" panose="020F0502020204030204" charset="0"/>
              <a:ea typeface="Arial" panose="020B0604020202090204" pitchFamily="34" charset="0"/>
            </a:endParaRPr>
          </a:p>
        </p:txBody>
      </p:sp>
      <p:sp>
        <p:nvSpPr>
          <p:cNvPr id="18" name="矩形 17"/>
          <p:cNvSpPr/>
          <p:nvPr/>
        </p:nvSpPr>
        <p:spPr>
          <a:xfrm>
            <a:off x="3360621" y="3877183"/>
            <a:ext cx="663964" cy="646331"/>
          </a:xfrm>
          <a:prstGeom prst="rect">
            <a:avLst/>
          </a:prstGeom>
        </p:spPr>
        <p:txBody>
          <a:bodyPr wrap="none">
            <a:spAutoFit/>
          </a:bodyPr>
          <a:lstStyle/>
          <a:p>
            <a:r>
              <a:rPr lang="en-US" altLang="zh-CN" sz="3600" dirty="0" smtClean="0">
                <a:blipFill>
                  <a:blip r:embed="rId2"/>
                  <a:stretch>
                    <a:fillRect/>
                  </a:stretch>
                </a:blipFill>
                <a:latin typeface="Calibri" panose="020F0502020204030204" charset="0"/>
                <a:ea typeface="Arial" panose="020B0604020202090204" pitchFamily="34" charset="0"/>
              </a:rPr>
              <a:t>02</a:t>
            </a:r>
            <a:endParaRPr lang="zh-CN" altLang="en-US" dirty="0" smtClean="0">
              <a:blipFill>
                <a:blip r:embed="rId2"/>
                <a:stretch>
                  <a:fillRect/>
                </a:stretch>
              </a:blipFill>
              <a:effectLst>
                <a:outerShdw blurRad="50800" dist="25400" dir="2700000" algn="tl" rotWithShape="0">
                  <a:prstClr val="black">
                    <a:alpha val="40000"/>
                  </a:prstClr>
                </a:outerShdw>
              </a:effectLst>
              <a:latin typeface="Calibri" panose="020F0502020204030204" charset="0"/>
              <a:ea typeface="Arial" panose="020B0604020202090204" pitchFamily="34" charset="0"/>
            </a:endParaRPr>
          </a:p>
        </p:txBody>
      </p:sp>
      <p:sp>
        <p:nvSpPr>
          <p:cNvPr id="19" name="矩形 18"/>
          <p:cNvSpPr/>
          <p:nvPr/>
        </p:nvSpPr>
        <p:spPr>
          <a:xfrm>
            <a:off x="4945146" y="3830125"/>
            <a:ext cx="676788" cy="646331"/>
          </a:xfrm>
          <a:prstGeom prst="rect">
            <a:avLst/>
          </a:prstGeom>
        </p:spPr>
        <p:txBody>
          <a:bodyPr wrap="none">
            <a:spAutoFit/>
          </a:bodyPr>
          <a:lstStyle/>
          <a:p>
            <a:r>
              <a:rPr lang="en-US" altLang="zh-CN" sz="3600" dirty="0" smtClean="0">
                <a:blipFill>
                  <a:blip r:embed="rId2"/>
                  <a:stretch>
                    <a:fillRect/>
                  </a:stretch>
                </a:blipFill>
                <a:latin typeface="Calibri" panose="020F0502020204030204" charset="0"/>
                <a:ea typeface="Arial" panose="020B0604020202090204" pitchFamily="34" charset="0"/>
              </a:rPr>
              <a:t>03</a:t>
            </a:r>
            <a:endParaRPr lang="zh-CN" altLang="en-US" dirty="0" smtClean="0">
              <a:blipFill>
                <a:blip r:embed="rId2"/>
                <a:stretch>
                  <a:fillRect/>
                </a:stretch>
              </a:blipFill>
              <a:effectLst>
                <a:outerShdw blurRad="50800" dist="25400" dir="2700000" algn="tl" rotWithShape="0">
                  <a:prstClr val="black">
                    <a:alpha val="40000"/>
                  </a:prstClr>
                </a:outerShdw>
              </a:effectLst>
              <a:latin typeface="Calibri" panose="020F0502020204030204" charset="0"/>
              <a:ea typeface="Arial" panose="020B0604020202090204" pitchFamily="34" charset="0"/>
            </a:endParaRPr>
          </a:p>
        </p:txBody>
      </p:sp>
      <p:sp>
        <p:nvSpPr>
          <p:cNvPr id="20" name="矩形 19"/>
          <p:cNvSpPr/>
          <p:nvPr/>
        </p:nvSpPr>
        <p:spPr>
          <a:xfrm>
            <a:off x="6558036" y="3856595"/>
            <a:ext cx="662361" cy="646331"/>
          </a:xfrm>
          <a:prstGeom prst="rect">
            <a:avLst/>
          </a:prstGeom>
        </p:spPr>
        <p:txBody>
          <a:bodyPr wrap="none">
            <a:spAutoFit/>
          </a:bodyPr>
          <a:lstStyle/>
          <a:p>
            <a:r>
              <a:rPr lang="en-US" altLang="zh-CN" sz="3600" dirty="0" smtClean="0">
                <a:blipFill>
                  <a:blip r:embed="rId2"/>
                  <a:stretch>
                    <a:fillRect/>
                  </a:stretch>
                </a:blipFill>
                <a:latin typeface="Calibri" panose="020F0502020204030204" charset="0"/>
                <a:ea typeface="Arial" panose="020B0604020202090204" pitchFamily="34" charset="0"/>
              </a:rPr>
              <a:t>04</a:t>
            </a:r>
            <a:endParaRPr lang="zh-CN" altLang="en-US" dirty="0" smtClean="0">
              <a:blipFill>
                <a:blip r:embed="rId2"/>
                <a:stretch>
                  <a:fillRect/>
                </a:stretch>
              </a:blipFill>
              <a:effectLst>
                <a:outerShdw blurRad="50800" dist="25400" dir="2700000" algn="tl" rotWithShape="0">
                  <a:prstClr val="black">
                    <a:alpha val="40000"/>
                  </a:prstClr>
                </a:outerShdw>
              </a:effectLst>
              <a:latin typeface="Calibri" panose="020F0502020204030204" charset="0"/>
              <a:ea typeface="Arial" panose="020B0604020202090204" pitchFamily="34" charset="0"/>
            </a:endParaRPr>
          </a:p>
        </p:txBody>
      </p:sp>
      <p:sp>
        <p:nvSpPr>
          <p:cNvPr id="21" name="矩形 20"/>
          <p:cNvSpPr/>
          <p:nvPr/>
        </p:nvSpPr>
        <p:spPr>
          <a:xfrm>
            <a:off x="8154063" y="3856596"/>
            <a:ext cx="679994" cy="646331"/>
          </a:xfrm>
          <a:prstGeom prst="rect">
            <a:avLst/>
          </a:prstGeom>
        </p:spPr>
        <p:txBody>
          <a:bodyPr wrap="none">
            <a:spAutoFit/>
          </a:bodyPr>
          <a:lstStyle/>
          <a:p>
            <a:r>
              <a:rPr lang="en-US" altLang="zh-CN" sz="3600" dirty="0" smtClean="0">
                <a:blipFill>
                  <a:blip r:embed="rId2"/>
                  <a:stretch>
                    <a:fillRect/>
                  </a:stretch>
                </a:blipFill>
                <a:latin typeface="Calibri" panose="020F0502020204030204" charset="0"/>
                <a:ea typeface="Arial" panose="020B0604020202090204" pitchFamily="34" charset="0"/>
              </a:rPr>
              <a:t>05</a:t>
            </a:r>
            <a:endParaRPr lang="zh-CN" altLang="en-US" dirty="0" smtClean="0">
              <a:blipFill>
                <a:blip r:embed="rId2"/>
                <a:stretch>
                  <a:fillRect/>
                </a:stretch>
              </a:blipFill>
              <a:effectLst>
                <a:outerShdw blurRad="50800" dist="25400" dir="2700000" algn="tl" rotWithShape="0">
                  <a:prstClr val="black">
                    <a:alpha val="40000"/>
                  </a:prstClr>
                </a:outerShdw>
              </a:effectLst>
              <a:latin typeface="Calibri" panose="020F0502020204030204" charset="0"/>
              <a:ea typeface="Arial" panose="020B0604020202090204" pitchFamily="34" charset="0"/>
            </a:endParaRPr>
          </a:p>
        </p:txBody>
      </p:sp>
      <p:sp>
        <p:nvSpPr>
          <p:cNvPr id="22" name="矩形 21"/>
          <p:cNvSpPr/>
          <p:nvPr/>
        </p:nvSpPr>
        <p:spPr>
          <a:xfrm>
            <a:off x="9717848" y="3883010"/>
            <a:ext cx="681597" cy="646331"/>
          </a:xfrm>
          <a:prstGeom prst="rect">
            <a:avLst/>
          </a:prstGeom>
        </p:spPr>
        <p:txBody>
          <a:bodyPr wrap="none">
            <a:spAutoFit/>
          </a:bodyPr>
          <a:lstStyle/>
          <a:p>
            <a:r>
              <a:rPr lang="en-US" altLang="zh-CN" sz="3600" dirty="0" smtClean="0">
                <a:blipFill>
                  <a:blip r:embed="rId2"/>
                  <a:stretch>
                    <a:fillRect/>
                  </a:stretch>
                </a:blipFill>
                <a:latin typeface="Calibri" panose="020F0502020204030204" charset="0"/>
                <a:ea typeface="Arial" panose="020B0604020202090204" pitchFamily="34" charset="0"/>
              </a:rPr>
              <a:t>06</a:t>
            </a:r>
            <a:endParaRPr lang="zh-CN" altLang="en-US" dirty="0" smtClean="0">
              <a:blipFill>
                <a:blip r:embed="rId2"/>
                <a:stretch>
                  <a:fillRect/>
                </a:stretch>
              </a:blipFill>
              <a:effectLst>
                <a:outerShdw blurRad="50800" dist="25400" dir="2700000" algn="tl" rotWithShape="0">
                  <a:prstClr val="black">
                    <a:alpha val="40000"/>
                  </a:prstClr>
                </a:outerShdw>
              </a:effectLst>
              <a:latin typeface="Calibri" panose="020F0502020204030204" charset="0"/>
              <a:ea typeface="Arial" panose="020B0604020202090204" pitchFamily="34" charset="0"/>
            </a:endParaRPr>
          </a:p>
        </p:txBody>
      </p:sp>
      <p:sp>
        <p:nvSpPr>
          <p:cNvPr id="23" name="文本框 16"/>
          <p:cNvSpPr>
            <a:spLocks noChangeArrowheads="1"/>
          </p:cNvSpPr>
          <p:nvPr/>
        </p:nvSpPr>
        <p:spPr bwMode="auto">
          <a:xfrm>
            <a:off x="1362243" y="1938010"/>
            <a:ext cx="23069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zh-CN" altLang="en-US" sz="2400" b="1" dirty="0" smtClean="0">
                <a:blipFill>
                  <a:blip r:embed="rId2"/>
                  <a:stretch>
                    <a:fillRect/>
                  </a:stretch>
                </a:blipFill>
                <a:latin typeface="Calibri" panose="020F0502020204030204" charset="0"/>
                <a:ea typeface="Calibri" panose="020F0502020204030204" charset="0"/>
                <a:sym typeface="Arial" panose="020B0604020202090204" pitchFamily="34" charset="0"/>
              </a:rPr>
              <a:t>Add your title</a:t>
            </a:r>
            <a:endParaRPr lang="zh-CN" altLang="en-US" sz="24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24" name="文本框 16"/>
          <p:cNvSpPr>
            <a:spLocks noChangeArrowheads="1"/>
          </p:cNvSpPr>
          <p:nvPr/>
        </p:nvSpPr>
        <p:spPr bwMode="auto">
          <a:xfrm>
            <a:off x="2847366" y="5618702"/>
            <a:ext cx="23069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zh-CN" altLang="en-US" sz="2400" b="1" dirty="0" smtClean="0">
                <a:blipFill>
                  <a:blip r:embed="rId2"/>
                  <a:stretch>
                    <a:fillRect/>
                  </a:stretch>
                </a:blipFill>
                <a:latin typeface="Calibri" panose="020F0502020204030204" charset="0"/>
                <a:ea typeface="Calibri" panose="020F0502020204030204" charset="0"/>
                <a:sym typeface="Arial" panose="020B0604020202090204" pitchFamily="34" charset="0"/>
              </a:rPr>
              <a:t>Add your title</a:t>
            </a:r>
            <a:endParaRPr lang="zh-CN" altLang="en-US" sz="24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25" name="文本框 16"/>
          <p:cNvSpPr>
            <a:spLocks noChangeArrowheads="1"/>
          </p:cNvSpPr>
          <p:nvPr/>
        </p:nvSpPr>
        <p:spPr bwMode="auto">
          <a:xfrm>
            <a:off x="6122378" y="5618702"/>
            <a:ext cx="23069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zh-CN" altLang="en-US" sz="2400" b="1" dirty="0" smtClean="0">
                <a:blipFill>
                  <a:blip r:embed="rId2"/>
                  <a:stretch>
                    <a:fillRect/>
                  </a:stretch>
                </a:blipFill>
                <a:latin typeface="Calibri" panose="020F0502020204030204" charset="0"/>
                <a:ea typeface="Calibri" panose="020F0502020204030204" charset="0"/>
                <a:sym typeface="Arial" panose="020B0604020202090204" pitchFamily="34" charset="0"/>
              </a:rPr>
              <a:t>Add your title</a:t>
            </a:r>
            <a:endParaRPr lang="zh-CN" altLang="en-US" sz="24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26" name="文本框 16"/>
          <p:cNvSpPr>
            <a:spLocks noChangeArrowheads="1"/>
          </p:cNvSpPr>
          <p:nvPr/>
        </p:nvSpPr>
        <p:spPr bwMode="auto">
          <a:xfrm>
            <a:off x="9266278" y="5618702"/>
            <a:ext cx="23069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zh-CN" altLang="en-US" sz="2400" b="1" dirty="0" smtClean="0">
                <a:blipFill>
                  <a:blip r:embed="rId2"/>
                  <a:stretch>
                    <a:fillRect/>
                  </a:stretch>
                </a:blipFill>
                <a:latin typeface="Calibri" panose="020F0502020204030204" charset="0"/>
                <a:ea typeface="Calibri" panose="020F0502020204030204" charset="0"/>
                <a:sym typeface="Arial" panose="020B0604020202090204" pitchFamily="34" charset="0"/>
              </a:rPr>
              <a:t>Add your title</a:t>
            </a:r>
            <a:endParaRPr lang="zh-CN" altLang="en-US" sz="24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27" name="文本框 16"/>
          <p:cNvSpPr>
            <a:spLocks noChangeArrowheads="1"/>
          </p:cNvSpPr>
          <p:nvPr/>
        </p:nvSpPr>
        <p:spPr bwMode="auto">
          <a:xfrm>
            <a:off x="4537494" y="1938009"/>
            <a:ext cx="23069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zh-CN" altLang="en-US" sz="2400" b="1" dirty="0" smtClean="0">
                <a:blipFill>
                  <a:blip r:embed="rId2"/>
                  <a:stretch>
                    <a:fillRect/>
                  </a:stretch>
                </a:blipFill>
                <a:latin typeface="Calibri" panose="020F0502020204030204" charset="0"/>
                <a:ea typeface="Calibri" panose="020F0502020204030204" charset="0"/>
                <a:sym typeface="Arial" panose="020B0604020202090204" pitchFamily="34" charset="0"/>
              </a:rPr>
              <a:t>Add your title</a:t>
            </a:r>
            <a:endParaRPr lang="zh-CN" altLang="en-US" sz="24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28" name="文本框 16"/>
          <p:cNvSpPr>
            <a:spLocks noChangeArrowheads="1"/>
          </p:cNvSpPr>
          <p:nvPr/>
        </p:nvSpPr>
        <p:spPr bwMode="auto">
          <a:xfrm>
            <a:off x="7747826" y="1939902"/>
            <a:ext cx="23069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zh-CN" altLang="en-US" sz="2400" b="1" dirty="0" smtClean="0">
                <a:blipFill>
                  <a:blip r:embed="rId2"/>
                  <a:stretch>
                    <a:fillRect/>
                  </a:stretch>
                </a:blipFill>
                <a:latin typeface="Calibri" panose="020F0502020204030204" charset="0"/>
                <a:ea typeface="Calibri" panose="020F0502020204030204" charset="0"/>
                <a:sym typeface="Arial" panose="020B0604020202090204" pitchFamily="34" charset="0"/>
              </a:rPr>
              <a:t>Add your title</a:t>
            </a:r>
            <a:endParaRPr lang="zh-CN" altLang="en-US" sz="24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239731" y="2715050"/>
            <a:ext cx="7448550" cy="1861185"/>
          </a:xfrm>
          <a:prstGeom prst="rect">
            <a:avLst/>
          </a:prstGeom>
          <a:noFill/>
        </p:spPr>
        <p:txBody>
          <a:bodyPr wrap="none" rtlCol="0">
            <a:spAutoFit/>
          </a:bodyPr>
          <a:lstStyle/>
          <a:p>
            <a:pPr algn="ctr"/>
            <a:r>
              <a:rPr lang="en-US" altLang="zh-CN" sz="11500" b="1" dirty="0" smtClean="0">
                <a:blipFill>
                  <a:blip r:embed="rId2"/>
                  <a:stretch>
                    <a:fillRect/>
                  </a:stretch>
                </a:blipFill>
                <a:latin typeface="Calibri" panose="020F0502020204030204" charset="0"/>
                <a:ea typeface="Calibri" panose="020F0502020204030204" charset="0"/>
              </a:rPr>
              <a:t>THANK YOU</a:t>
            </a:r>
            <a:endParaRPr lang="en-US" altLang="zh-CN" sz="11500" b="1" dirty="0" smtClean="0">
              <a:blipFill>
                <a:blip r:embed="rId2"/>
                <a:stretch>
                  <a:fillRect/>
                </a:stretch>
              </a:blipFill>
              <a:latin typeface="Calibri" panose="020F0502020204030204" charset="0"/>
              <a:ea typeface="Calibri" panose="020F0502020204030204" charset="0"/>
            </a:endParaRPr>
          </a:p>
        </p:txBody>
      </p:sp>
      <p:sp>
        <p:nvSpPr>
          <p:cNvPr id="3" name="文本框 2"/>
          <p:cNvSpPr txBox="1"/>
          <p:nvPr/>
        </p:nvSpPr>
        <p:spPr>
          <a:xfrm>
            <a:off x="3816553" y="1895662"/>
            <a:ext cx="3469640" cy="829945"/>
          </a:xfrm>
          <a:prstGeom prst="rect">
            <a:avLst/>
          </a:prstGeom>
          <a:noFill/>
        </p:spPr>
        <p:txBody>
          <a:bodyPr wrap="none" rtlCol="0">
            <a:spAutoFit/>
          </a:bodyPr>
          <a:lstStyle/>
          <a:p>
            <a:r>
              <a:rPr lang="en-US" sz="4800" dirty="0" smtClean="0">
                <a:blipFill>
                  <a:blip r:embed="rId2"/>
                  <a:stretch>
                    <a:fillRect/>
                  </a:stretch>
                </a:blipFill>
                <a:latin typeface="Calibri" panose="020F0502020204030204" charset="0"/>
                <a:ea typeface="Calibri" panose="020F0502020204030204" charset="0"/>
              </a:rPr>
              <a:t>Terimakasih</a:t>
            </a:r>
            <a:endParaRPr lang="en-US" sz="4800" dirty="0" smtClean="0">
              <a:blipFill>
                <a:blip r:embed="rId2"/>
                <a:stretch>
                  <a:fillRect/>
                </a:stretch>
              </a:blipFill>
              <a:latin typeface="Calibri" panose="020F0502020204030204" charset="0"/>
              <a:ea typeface="Calibri" panose="020F05020202040302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16"/>
          <p:cNvSpPr>
            <a:spLocks noChangeArrowheads="1"/>
          </p:cNvSpPr>
          <p:nvPr/>
        </p:nvSpPr>
        <p:spPr bwMode="auto">
          <a:xfrm>
            <a:off x="6710524" y="206853"/>
            <a:ext cx="302196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Pendidikan </a:t>
            </a:r>
            <a:endPar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grpSp>
        <p:nvGrpSpPr>
          <p:cNvPr id="32" name="组合 31"/>
          <p:cNvGrpSpPr/>
          <p:nvPr/>
        </p:nvGrpSpPr>
        <p:grpSpPr>
          <a:xfrm>
            <a:off x="3207514" y="2864563"/>
            <a:ext cx="6460962" cy="2659896"/>
            <a:chOff x="2506057" y="2662576"/>
            <a:chExt cx="7195003" cy="2962091"/>
          </a:xfrm>
        </p:grpSpPr>
        <p:sp>
          <p:nvSpPr>
            <p:cNvPr id="33" name="Freeform 5"/>
            <p:cNvSpPr/>
            <p:nvPr/>
          </p:nvSpPr>
          <p:spPr bwMode="auto">
            <a:xfrm>
              <a:off x="2506057" y="3282624"/>
              <a:ext cx="1722954" cy="172713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80 w 697"/>
                <a:gd name="T15" fmla="*/ 696 h 696"/>
                <a:gd name="T16" fmla="*/ 580 w 697"/>
                <a:gd name="T17" fmla="*/ 438 h 696"/>
                <a:gd name="T18" fmla="*/ 604 w 697"/>
                <a:gd name="T19" fmla="*/ 441 h 696"/>
                <a:gd name="T20" fmla="*/ 697 w 697"/>
                <a:gd name="T21" fmla="*/ 348 h 696"/>
                <a:gd name="T22" fmla="*/ 604 w 697"/>
                <a:gd name="T23" fmla="*/ 255 h 696"/>
                <a:gd name="T24" fmla="*/ 580 w 697"/>
                <a:gd name="T25" fmla="*/ 258 h 696"/>
                <a:gd name="T26" fmla="*/ 580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80" y="696"/>
                    <a:pt x="580" y="696"/>
                    <a:pt x="580" y="696"/>
                  </a:cubicBezTo>
                  <a:cubicBezTo>
                    <a:pt x="580" y="438"/>
                    <a:pt x="580" y="438"/>
                    <a:pt x="580" y="438"/>
                  </a:cubicBezTo>
                  <a:cubicBezTo>
                    <a:pt x="587" y="440"/>
                    <a:pt x="595" y="441"/>
                    <a:pt x="604" y="441"/>
                  </a:cubicBezTo>
                  <a:cubicBezTo>
                    <a:pt x="655" y="441"/>
                    <a:pt x="697" y="400"/>
                    <a:pt x="697" y="348"/>
                  </a:cubicBezTo>
                  <a:cubicBezTo>
                    <a:pt x="697" y="296"/>
                    <a:pt x="655" y="255"/>
                    <a:pt x="604" y="255"/>
                  </a:cubicBezTo>
                  <a:cubicBezTo>
                    <a:pt x="595" y="255"/>
                    <a:pt x="587" y="256"/>
                    <a:pt x="580" y="258"/>
                  </a:cubicBezTo>
                  <a:cubicBezTo>
                    <a:pt x="580" y="0"/>
                    <a:pt x="580" y="0"/>
                    <a:pt x="580" y="0"/>
                  </a:cubicBez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Freeform 6"/>
            <p:cNvSpPr/>
            <p:nvPr/>
          </p:nvSpPr>
          <p:spPr bwMode="auto">
            <a:xfrm>
              <a:off x="4009460" y="3282624"/>
              <a:ext cx="1722954" cy="172713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80 w 697"/>
                <a:gd name="T15" fmla="*/ 696 h 696"/>
                <a:gd name="T16" fmla="*/ 580 w 697"/>
                <a:gd name="T17" fmla="*/ 438 h 696"/>
                <a:gd name="T18" fmla="*/ 604 w 697"/>
                <a:gd name="T19" fmla="*/ 441 h 696"/>
                <a:gd name="T20" fmla="*/ 697 w 697"/>
                <a:gd name="T21" fmla="*/ 348 h 696"/>
                <a:gd name="T22" fmla="*/ 604 w 697"/>
                <a:gd name="T23" fmla="*/ 255 h 696"/>
                <a:gd name="T24" fmla="*/ 580 w 697"/>
                <a:gd name="T25" fmla="*/ 258 h 696"/>
                <a:gd name="T26" fmla="*/ 580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80" y="696"/>
                    <a:pt x="580" y="696"/>
                    <a:pt x="580" y="696"/>
                  </a:cubicBezTo>
                  <a:cubicBezTo>
                    <a:pt x="580" y="438"/>
                    <a:pt x="580" y="438"/>
                    <a:pt x="580" y="438"/>
                  </a:cubicBezTo>
                  <a:cubicBezTo>
                    <a:pt x="587" y="440"/>
                    <a:pt x="595" y="441"/>
                    <a:pt x="604" y="441"/>
                  </a:cubicBezTo>
                  <a:cubicBezTo>
                    <a:pt x="655" y="441"/>
                    <a:pt x="697" y="400"/>
                    <a:pt x="697" y="348"/>
                  </a:cubicBezTo>
                  <a:cubicBezTo>
                    <a:pt x="697" y="296"/>
                    <a:pt x="655" y="255"/>
                    <a:pt x="604" y="255"/>
                  </a:cubicBezTo>
                  <a:cubicBezTo>
                    <a:pt x="595" y="255"/>
                    <a:pt x="587" y="256"/>
                    <a:pt x="580" y="258"/>
                  </a:cubicBezTo>
                  <a:cubicBezTo>
                    <a:pt x="580" y="0"/>
                    <a:pt x="580" y="0"/>
                    <a:pt x="580" y="0"/>
                  </a:cubicBezTo>
                  <a:lnTo>
                    <a:pt x="0" y="0"/>
                  </a:lnTo>
                  <a:close/>
                </a:path>
              </a:pathLst>
            </a:custGeom>
            <a:noFill/>
            <a:ln>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Freeform 7"/>
            <p:cNvSpPr/>
            <p:nvPr/>
          </p:nvSpPr>
          <p:spPr bwMode="auto">
            <a:xfrm>
              <a:off x="5511817" y="3282625"/>
              <a:ext cx="1723997" cy="172713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79 w 697"/>
                <a:gd name="T15" fmla="*/ 696 h 696"/>
                <a:gd name="T16" fmla="*/ 579 w 697"/>
                <a:gd name="T17" fmla="*/ 438 h 696"/>
                <a:gd name="T18" fmla="*/ 603 w 697"/>
                <a:gd name="T19" fmla="*/ 441 h 696"/>
                <a:gd name="T20" fmla="*/ 697 w 697"/>
                <a:gd name="T21" fmla="*/ 348 h 696"/>
                <a:gd name="T22" fmla="*/ 603 w 697"/>
                <a:gd name="T23" fmla="*/ 255 h 696"/>
                <a:gd name="T24" fmla="*/ 579 w 697"/>
                <a:gd name="T25" fmla="*/ 258 h 696"/>
                <a:gd name="T26" fmla="*/ 579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79" y="696"/>
                    <a:pt x="579" y="696"/>
                    <a:pt x="579" y="696"/>
                  </a:cubicBezTo>
                  <a:cubicBezTo>
                    <a:pt x="579" y="438"/>
                    <a:pt x="579" y="438"/>
                    <a:pt x="579" y="438"/>
                  </a:cubicBezTo>
                  <a:cubicBezTo>
                    <a:pt x="587" y="440"/>
                    <a:pt x="595" y="441"/>
                    <a:pt x="603" y="441"/>
                  </a:cubicBezTo>
                  <a:cubicBezTo>
                    <a:pt x="655" y="441"/>
                    <a:pt x="697" y="400"/>
                    <a:pt x="697" y="348"/>
                  </a:cubicBezTo>
                  <a:cubicBezTo>
                    <a:pt x="697" y="296"/>
                    <a:pt x="655" y="255"/>
                    <a:pt x="603" y="255"/>
                  </a:cubicBezTo>
                  <a:cubicBezTo>
                    <a:pt x="595" y="255"/>
                    <a:pt x="587" y="256"/>
                    <a:pt x="579" y="258"/>
                  </a:cubicBezTo>
                  <a:cubicBezTo>
                    <a:pt x="579" y="0"/>
                    <a:pt x="579" y="0"/>
                    <a:pt x="579" y="0"/>
                  </a:cubicBez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8"/>
            <p:cNvSpPr/>
            <p:nvPr/>
          </p:nvSpPr>
          <p:spPr bwMode="auto">
            <a:xfrm>
              <a:off x="7015216" y="3282625"/>
              <a:ext cx="1723997" cy="172713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79 w 697"/>
                <a:gd name="T15" fmla="*/ 696 h 696"/>
                <a:gd name="T16" fmla="*/ 579 w 697"/>
                <a:gd name="T17" fmla="*/ 438 h 696"/>
                <a:gd name="T18" fmla="*/ 603 w 697"/>
                <a:gd name="T19" fmla="*/ 441 h 696"/>
                <a:gd name="T20" fmla="*/ 697 w 697"/>
                <a:gd name="T21" fmla="*/ 348 h 696"/>
                <a:gd name="T22" fmla="*/ 603 w 697"/>
                <a:gd name="T23" fmla="*/ 255 h 696"/>
                <a:gd name="T24" fmla="*/ 579 w 697"/>
                <a:gd name="T25" fmla="*/ 258 h 696"/>
                <a:gd name="T26" fmla="*/ 579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79" y="696"/>
                    <a:pt x="579" y="696"/>
                    <a:pt x="579" y="696"/>
                  </a:cubicBezTo>
                  <a:cubicBezTo>
                    <a:pt x="579" y="438"/>
                    <a:pt x="579" y="438"/>
                    <a:pt x="579" y="438"/>
                  </a:cubicBezTo>
                  <a:cubicBezTo>
                    <a:pt x="587" y="440"/>
                    <a:pt x="595" y="441"/>
                    <a:pt x="603" y="441"/>
                  </a:cubicBezTo>
                  <a:cubicBezTo>
                    <a:pt x="655" y="441"/>
                    <a:pt x="697" y="400"/>
                    <a:pt x="697" y="348"/>
                  </a:cubicBezTo>
                  <a:cubicBezTo>
                    <a:pt x="697" y="296"/>
                    <a:pt x="655" y="255"/>
                    <a:pt x="603" y="255"/>
                  </a:cubicBezTo>
                  <a:cubicBezTo>
                    <a:pt x="595" y="255"/>
                    <a:pt x="587" y="256"/>
                    <a:pt x="579" y="258"/>
                  </a:cubicBezTo>
                  <a:cubicBezTo>
                    <a:pt x="579" y="0"/>
                    <a:pt x="579" y="0"/>
                    <a:pt x="579" y="0"/>
                  </a:cubicBezTo>
                  <a:lnTo>
                    <a:pt x="0" y="0"/>
                  </a:lnTo>
                  <a:close/>
                </a:path>
              </a:pathLst>
            </a:custGeom>
            <a:noFill/>
            <a:ln>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Freeform 9"/>
            <p:cNvSpPr/>
            <p:nvPr/>
          </p:nvSpPr>
          <p:spPr bwMode="auto">
            <a:xfrm>
              <a:off x="8509212" y="3282624"/>
              <a:ext cx="1191848" cy="1727133"/>
            </a:xfrm>
            <a:custGeom>
              <a:avLst/>
              <a:gdLst>
                <a:gd name="T0" fmla="*/ 0 w 482"/>
                <a:gd name="T1" fmla="*/ 0 h 696"/>
                <a:gd name="T2" fmla="*/ 0 w 482"/>
                <a:gd name="T3" fmla="*/ 223 h 696"/>
                <a:gd name="T4" fmla="*/ 0 w 482"/>
                <a:gd name="T5" fmla="*/ 223 h 696"/>
                <a:gd name="T6" fmla="*/ 125 w 482"/>
                <a:gd name="T7" fmla="*/ 348 h 696"/>
                <a:gd name="T8" fmla="*/ 0 w 482"/>
                <a:gd name="T9" fmla="*/ 473 h 696"/>
                <a:gd name="T10" fmla="*/ 0 w 482"/>
                <a:gd name="T11" fmla="*/ 473 h 696"/>
                <a:gd name="T12" fmla="*/ 0 w 482"/>
                <a:gd name="T13" fmla="*/ 696 h 696"/>
                <a:gd name="T14" fmla="*/ 388 w 482"/>
                <a:gd name="T15" fmla="*/ 441 h 696"/>
                <a:gd name="T16" fmla="*/ 482 w 482"/>
                <a:gd name="T17" fmla="*/ 348 h 696"/>
                <a:gd name="T18" fmla="*/ 388 w 482"/>
                <a:gd name="T19" fmla="*/ 255 h 696"/>
                <a:gd name="T20" fmla="*/ 0 w 482"/>
                <a:gd name="T21"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0" y="696"/>
                    <a:pt x="380" y="441"/>
                    <a:pt x="388" y="441"/>
                  </a:cubicBezTo>
                  <a:cubicBezTo>
                    <a:pt x="440" y="441"/>
                    <a:pt x="482" y="400"/>
                    <a:pt x="482" y="348"/>
                  </a:cubicBezTo>
                  <a:cubicBezTo>
                    <a:pt x="482" y="296"/>
                    <a:pt x="440" y="255"/>
                    <a:pt x="388" y="255"/>
                  </a:cubicBezTo>
                  <a:cubicBezTo>
                    <a:pt x="380" y="255"/>
                    <a:pt x="0" y="0"/>
                    <a:pt x="0" y="0"/>
                  </a:cubicBezTo>
                  <a:close/>
                </a:path>
              </a:pathLst>
            </a:custGeom>
            <a:blipFill>
              <a:blip r:embed="rId2"/>
              <a:stretch>
                <a:fillRect/>
              </a:stretch>
            </a:blipFill>
            <a:ln>
              <a:noFill/>
            </a:ln>
          </p:spPr>
          <p:txBody>
            <a:bodyPr vert="horz" wrap="square" lIns="91440" tIns="45720" rIns="91440" bIns="45720" numCol="1" anchor="t" anchorCtr="0" compatLnSpc="1"/>
            <a:lstStyle/>
            <a:p>
              <a:endParaRPr lang="zh-CN" altLang="en-US">
                <a:solidFill>
                  <a:prstClr val="black"/>
                </a:solidFill>
              </a:endParaRPr>
            </a:p>
          </p:txBody>
        </p:sp>
        <p:sp>
          <p:nvSpPr>
            <p:cNvPr id="38" name="Freeform 10"/>
            <p:cNvSpPr/>
            <p:nvPr/>
          </p:nvSpPr>
          <p:spPr bwMode="auto">
            <a:xfrm>
              <a:off x="9384277" y="3916186"/>
              <a:ext cx="316781" cy="461057"/>
            </a:xfrm>
            <a:custGeom>
              <a:avLst/>
              <a:gdLst>
                <a:gd name="T0" fmla="*/ 34 w 128"/>
                <a:gd name="T1" fmla="*/ 186 h 186"/>
                <a:gd name="T2" fmla="*/ 128 w 128"/>
                <a:gd name="T3" fmla="*/ 93 h 186"/>
                <a:gd name="T4" fmla="*/ 34 w 128"/>
                <a:gd name="T5" fmla="*/ 0 h 186"/>
                <a:gd name="T6" fmla="*/ 0 w 128"/>
                <a:gd name="T7" fmla="*/ 93 h 186"/>
                <a:gd name="T8" fmla="*/ 34 w 128"/>
                <a:gd name="T9" fmla="*/ 186 h 186"/>
              </a:gdLst>
              <a:ahLst/>
              <a:cxnLst>
                <a:cxn ang="0">
                  <a:pos x="T0" y="T1"/>
                </a:cxn>
                <a:cxn ang="0">
                  <a:pos x="T2" y="T3"/>
                </a:cxn>
                <a:cxn ang="0">
                  <a:pos x="T4" y="T5"/>
                </a:cxn>
                <a:cxn ang="0">
                  <a:pos x="T6" y="T7"/>
                </a:cxn>
                <a:cxn ang="0">
                  <a:pos x="T8" y="T9"/>
                </a:cxn>
              </a:cxnLst>
              <a:rect l="0" t="0" r="r" b="b"/>
              <a:pathLst>
                <a:path w="128" h="186">
                  <a:moveTo>
                    <a:pt x="34" y="186"/>
                  </a:moveTo>
                  <a:cubicBezTo>
                    <a:pt x="86" y="186"/>
                    <a:pt x="128" y="145"/>
                    <a:pt x="128" y="93"/>
                  </a:cubicBezTo>
                  <a:cubicBezTo>
                    <a:pt x="128" y="41"/>
                    <a:pt x="86" y="0"/>
                    <a:pt x="34" y="0"/>
                  </a:cubicBezTo>
                  <a:cubicBezTo>
                    <a:pt x="30" y="0"/>
                    <a:pt x="0" y="46"/>
                    <a:pt x="0" y="93"/>
                  </a:cubicBezTo>
                  <a:cubicBezTo>
                    <a:pt x="0" y="140"/>
                    <a:pt x="30" y="186"/>
                    <a:pt x="34" y="18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任意多边形 38"/>
            <p:cNvSpPr/>
            <p:nvPr/>
          </p:nvSpPr>
          <p:spPr>
            <a:xfrm rot="5400000">
              <a:off x="2873739" y="3005881"/>
              <a:ext cx="727324" cy="40713"/>
            </a:xfrm>
            <a:custGeom>
              <a:avLst/>
              <a:gdLst>
                <a:gd name="connsiteX0" fmla="*/ 754602 w 754602"/>
                <a:gd name="connsiteY0" fmla="*/ 0 h 0"/>
                <a:gd name="connsiteX1" fmla="*/ 0 w 754602"/>
                <a:gd name="connsiteY1" fmla="*/ 0 h 0"/>
              </a:gdLst>
              <a:ahLst/>
              <a:cxnLst>
                <a:cxn ang="0">
                  <a:pos x="connsiteX0" y="connsiteY0"/>
                </a:cxn>
                <a:cxn ang="0">
                  <a:pos x="connsiteX1" y="connsiteY1"/>
                </a:cxn>
              </a:cxnLst>
              <a:rect l="l" t="t" r="r" b="b"/>
              <a:pathLst>
                <a:path w="754602">
                  <a:moveTo>
                    <a:pt x="754602" y="0"/>
                  </a:moveTo>
                  <a:lnTo>
                    <a:pt x="0" y="0"/>
                  </a:lnTo>
                </a:path>
              </a:pathLst>
            </a:custGeom>
            <a:noFill/>
            <a:ln w="12700">
              <a:solidFill>
                <a:srgbClr val="FEFEF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5400000">
              <a:off x="7370535" y="5240648"/>
              <a:ext cx="727324" cy="40713"/>
            </a:xfrm>
            <a:custGeom>
              <a:avLst/>
              <a:gdLst>
                <a:gd name="connsiteX0" fmla="*/ 754602 w 754602"/>
                <a:gd name="connsiteY0" fmla="*/ 0 h 0"/>
                <a:gd name="connsiteX1" fmla="*/ 0 w 754602"/>
                <a:gd name="connsiteY1" fmla="*/ 0 h 0"/>
              </a:gdLst>
              <a:ahLst/>
              <a:cxnLst>
                <a:cxn ang="0">
                  <a:pos x="connsiteX0" y="connsiteY0"/>
                </a:cxn>
                <a:cxn ang="0">
                  <a:pos x="connsiteX1" y="connsiteY1"/>
                </a:cxn>
              </a:cxnLst>
              <a:rect l="l" t="t" r="r" b="b"/>
              <a:pathLst>
                <a:path w="754602">
                  <a:moveTo>
                    <a:pt x="754602" y="0"/>
                  </a:moveTo>
                  <a:lnTo>
                    <a:pt x="0" y="0"/>
                  </a:lnTo>
                </a:path>
              </a:pathLst>
            </a:custGeom>
            <a:noFill/>
            <a:ln w="12700">
              <a:solidFill>
                <a:srgbClr val="FEFEF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5400000">
              <a:off x="4361599" y="5240648"/>
              <a:ext cx="727324" cy="40713"/>
            </a:xfrm>
            <a:custGeom>
              <a:avLst/>
              <a:gdLst>
                <a:gd name="connsiteX0" fmla="*/ 754602 w 754602"/>
                <a:gd name="connsiteY0" fmla="*/ 0 h 0"/>
                <a:gd name="connsiteX1" fmla="*/ 0 w 754602"/>
                <a:gd name="connsiteY1" fmla="*/ 0 h 0"/>
              </a:gdLst>
              <a:ahLst/>
              <a:cxnLst>
                <a:cxn ang="0">
                  <a:pos x="connsiteX0" y="connsiteY0"/>
                </a:cxn>
                <a:cxn ang="0">
                  <a:pos x="connsiteX1" y="connsiteY1"/>
                </a:cxn>
              </a:cxnLst>
              <a:rect l="l" t="t" r="r" b="b"/>
              <a:pathLst>
                <a:path w="754602">
                  <a:moveTo>
                    <a:pt x="754602" y="0"/>
                  </a:moveTo>
                  <a:lnTo>
                    <a:pt x="0" y="0"/>
                  </a:lnTo>
                </a:path>
              </a:pathLst>
            </a:custGeom>
            <a:noFill/>
            <a:ln w="12700">
              <a:solidFill>
                <a:srgbClr val="FEFEF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rot="5400000">
              <a:off x="5807600" y="3005881"/>
              <a:ext cx="727324" cy="40713"/>
            </a:xfrm>
            <a:custGeom>
              <a:avLst/>
              <a:gdLst>
                <a:gd name="connsiteX0" fmla="*/ 754602 w 754602"/>
                <a:gd name="connsiteY0" fmla="*/ 0 h 0"/>
                <a:gd name="connsiteX1" fmla="*/ 0 w 754602"/>
                <a:gd name="connsiteY1" fmla="*/ 0 h 0"/>
              </a:gdLst>
              <a:ahLst/>
              <a:cxnLst>
                <a:cxn ang="0">
                  <a:pos x="connsiteX0" y="connsiteY0"/>
                </a:cxn>
                <a:cxn ang="0">
                  <a:pos x="connsiteX1" y="connsiteY1"/>
                </a:cxn>
              </a:cxnLst>
              <a:rect l="l" t="t" r="r" b="b"/>
              <a:pathLst>
                <a:path w="754602">
                  <a:moveTo>
                    <a:pt x="754602" y="0"/>
                  </a:moveTo>
                  <a:lnTo>
                    <a:pt x="0" y="0"/>
                  </a:lnTo>
                </a:path>
              </a:pathLst>
            </a:custGeom>
            <a:noFill/>
            <a:ln w="12700">
              <a:solidFill>
                <a:srgbClr val="FEFEF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2707612" y="1818691"/>
            <a:ext cx="2961005" cy="737235"/>
          </a:xfrm>
          <a:prstGeom prst="rect">
            <a:avLst/>
          </a:prstGeom>
          <a:noFill/>
          <a:effectLst/>
        </p:spPr>
        <p:txBody>
          <a:bodyPr wrap="square" rtlCol="0">
            <a:spAutoFit/>
          </a:bodyPr>
          <a:lstStyle/>
          <a:p>
            <a:r>
              <a:rPr lang="en-US" altLang="zh-CN" b="1" dirty="0" smtClean="0">
                <a:blipFill>
                  <a:blip r:embed="rId2"/>
                  <a:stretch>
                    <a:fillRect/>
                  </a:stretch>
                </a:blipFill>
                <a:latin typeface="Calibri" panose="020F0502020204030204" charset="0"/>
                <a:ea typeface="Calibri" panose="020F0502020204030204" charset="0"/>
              </a:rPr>
              <a:t>SMA Negeri 4 Palembang</a:t>
            </a:r>
            <a:endParaRPr lang="en-US" altLang="zh-CN" b="1" dirty="0" smtClean="0">
              <a:blipFill>
                <a:blip r:embed="rId2"/>
                <a:stretch>
                  <a:fillRect/>
                </a:stretch>
              </a:blipFill>
              <a:latin typeface="Calibri" panose="020F0502020204030204" charset="0"/>
              <a:ea typeface="Calibri" panose="020F0502020204030204" charset="0"/>
            </a:endParaRPr>
          </a:p>
          <a:p>
            <a:r>
              <a:rPr lang="en-US" sz="1200" dirty="0" smtClean="0">
                <a:blipFill>
                  <a:blip r:embed="rId2"/>
                  <a:stretch>
                    <a:fillRect/>
                  </a:stretch>
                </a:blipFill>
                <a:latin typeface="Calibri" panose="020F0502020204030204" charset="0"/>
                <a:ea typeface="Calibri" panose="020F0502020204030204" charset="0"/>
              </a:rPr>
              <a:t>Jurusan IPS</a:t>
            </a:r>
            <a:endParaRPr lang="en-US" sz="1200" dirty="0" smtClean="0">
              <a:blipFill>
                <a:blip r:embed="rId2"/>
                <a:stretch>
                  <a:fillRect/>
                </a:stretch>
              </a:blipFill>
              <a:latin typeface="Calibri" panose="020F0502020204030204" charset="0"/>
              <a:ea typeface="Calibri" panose="020F0502020204030204" charset="0"/>
            </a:endParaRPr>
          </a:p>
          <a:p>
            <a:r>
              <a:rPr lang="en-US" sz="1200" dirty="0" smtClean="0">
                <a:blipFill>
                  <a:blip r:embed="rId2"/>
                  <a:stretch>
                    <a:fillRect/>
                  </a:stretch>
                </a:blipFill>
                <a:latin typeface="Calibri" panose="020F0502020204030204" charset="0"/>
                <a:ea typeface="Calibri" panose="020F0502020204030204" charset="0"/>
              </a:rPr>
              <a:t>2010</a:t>
            </a:r>
            <a:endParaRPr lang="en-US" altLang="zh-CN" sz="1600" dirty="0">
              <a:solidFill>
                <a:schemeClr val="bg1"/>
              </a:solidFill>
              <a:latin typeface="Calibri" panose="020F0502020204030204" charset="0"/>
              <a:ea typeface="Calibri" panose="020F0502020204030204" charset="0"/>
            </a:endParaRPr>
          </a:p>
        </p:txBody>
      </p:sp>
      <p:sp>
        <p:nvSpPr>
          <p:cNvPr id="44" name="文本框 43"/>
          <p:cNvSpPr txBox="1"/>
          <p:nvPr/>
        </p:nvSpPr>
        <p:spPr>
          <a:xfrm>
            <a:off x="5724545" y="1818691"/>
            <a:ext cx="2605405" cy="737235"/>
          </a:xfrm>
          <a:prstGeom prst="rect">
            <a:avLst/>
          </a:prstGeom>
          <a:noFill/>
          <a:effectLst/>
        </p:spPr>
        <p:txBody>
          <a:bodyPr wrap="none" rtlCol="0">
            <a:spAutoFit/>
          </a:bodyPr>
          <a:lstStyle/>
          <a:p>
            <a:pPr algn="l"/>
            <a:r>
              <a:rPr lang="en-US" altLang="zh-CN" sz="1400" b="1" dirty="0" smtClean="0">
                <a:blipFill>
                  <a:blip r:embed="rId2"/>
                  <a:stretch>
                    <a:fillRect/>
                  </a:stretch>
                </a:blipFill>
                <a:latin typeface="Calibri" panose="020F0502020204030204" charset="0"/>
                <a:ea typeface="Calibri" panose="020F0502020204030204" charset="0"/>
              </a:rPr>
              <a:t>Strata 2 - </a:t>
            </a:r>
            <a:r>
              <a:rPr lang="en-US" sz="1400" b="1" dirty="0" smtClean="0">
                <a:blipFill>
                  <a:blip r:embed="rId2"/>
                  <a:stretch>
                    <a:fillRect/>
                  </a:stretch>
                </a:blipFill>
                <a:latin typeface="Calibri" panose="020F0502020204030204" charset="0"/>
                <a:ea typeface="Calibri" panose="020F0502020204030204" charset="0"/>
                <a:sym typeface="+mn-ea"/>
              </a:rPr>
              <a:t>Teknik Informatika</a:t>
            </a:r>
            <a:endParaRPr lang="en-US" sz="1400" b="1" dirty="0" smtClean="0">
              <a:blipFill>
                <a:blip r:embed="rId2"/>
                <a:stretch>
                  <a:fillRect/>
                </a:stretch>
              </a:blipFill>
              <a:latin typeface="Calibri" panose="020F0502020204030204" charset="0"/>
              <a:ea typeface="Calibri" panose="020F0502020204030204" charset="0"/>
            </a:endParaRPr>
          </a:p>
          <a:p>
            <a:pPr algn="l"/>
            <a:r>
              <a:rPr lang="en-US" sz="1400" b="1" dirty="0" smtClean="0">
                <a:blipFill>
                  <a:blip r:embed="rId2"/>
                  <a:stretch>
                    <a:fillRect/>
                  </a:stretch>
                </a:blipFill>
                <a:latin typeface="Calibri" panose="020F0502020204030204" charset="0"/>
                <a:ea typeface="Calibri" panose="020F0502020204030204" charset="0"/>
                <a:sym typeface="+mn-ea"/>
              </a:rPr>
              <a:t>Universitas Bina Darma</a:t>
            </a:r>
            <a:endParaRPr lang="en-US" altLang="zh-CN" sz="1400" dirty="0">
              <a:blipFill>
                <a:blip r:embed="rId2"/>
                <a:stretch>
                  <a:fillRect/>
                </a:stretch>
              </a:blipFill>
              <a:latin typeface="Calibri" panose="020F0502020204030204" charset="0"/>
              <a:ea typeface="Calibri" panose="020F0502020204030204" charset="0"/>
            </a:endParaRPr>
          </a:p>
          <a:p>
            <a:pPr algn="l"/>
            <a:r>
              <a:rPr lang="en-US" sz="1400" dirty="0" smtClean="0">
                <a:blipFill>
                  <a:blip r:embed="rId2"/>
                  <a:stretch>
                    <a:fillRect/>
                  </a:stretch>
                </a:blipFill>
                <a:latin typeface="Calibri" panose="020F0502020204030204" charset="0"/>
                <a:ea typeface="Calibri" panose="020F0502020204030204" charset="0"/>
                <a:sym typeface="+mn-ea"/>
              </a:rPr>
              <a:t>2014-2016</a:t>
            </a:r>
            <a:endParaRPr lang="en-US" altLang="zh-CN" sz="1400" dirty="0" smtClean="0">
              <a:blipFill>
                <a:blip r:embed="rId2"/>
                <a:stretch>
                  <a:fillRect/>
                </a:stretch>
              </a:blipFill>
              <a:latin typeface="Calibri" panose="020F0502020204030204" charset="0"/>
              <a:ea typeface="Calibri" panose="020F0502020204030204" charset="0"/>
              <a:sym typeface="+mn-ea"/>
            </a:endParaRPr>
          </a:p>
        </p:txBody>
      </p:sp>
      <p:sp>
        <p:nvSpPr>
          <p:cNvPr id="45" name="文本框 44"/>
          <p:cNvSpPr txBox="1"/>
          <p:nvPr/>
        </p:nvSpPr>
        <p:spPr>
          <a:xfrm>
            <a:off x="4030762" y="5619205"/>
            <a:ext cx="2605405" cy="768350"/>
          </a:xfrm>
          <a:prstGeom prst="rect">
            <a:avLst/>
          </a:prstGeom>
          <a:noFill/>
          <a:effectLst/>
        </p:spPr>
        <p:txBody>
          <a:bodyPr wrap="none" rtlCol="0">
            <a:spAutoFit/>
          </a:bodyPr>
          <a:lstStyle/>
          <a:p>
            <a:pPr algn="l"/>
            <a:r>
              <a:rPr lang="en-US" sz="1400" b="1" dirty="0" smtClean="0">
                <a:blipFill>
                  <a:blip r:embed="rId2"/>
                  <a:stretch>
                    <a:fillRect/>
                  </a:stretch>
                </a:blipFill>
                <a:latin typeface="Calibri" panose="020F0502020204030204" charset="0"/>
                <a:ea typeface="Calibri" panose="020F0502020204030204" charset="0"/>
              </a:rPr>
              <a:t>Strata 1 - Teknik Informatika</a:t>
            </a:r>
            <a:endParaRPr lang="en-US" sz="1400" b="1" dirty="0" smtClean="0">
              <a:blipFill>
                <a:blip r:embed="rId2"/>
                <a:stretch>
                  <a:fillRect/>
                </a:stretch>
              </a:blipFill>
              <a:latin typeface="Calibri" panose="020F0502020204030204" charset="0"/>
              <a:ea typeface="Calibri" panose="020F0502020204030204" charset="0"/>
            </a:endParaRPr>
          </a:p>
          <a:p>
            <a:pPr algn="l"/>
            <a:r>
              <a:rPr lang="en-US" sz="1400" b="1" dirty="0" smtClean="0">
                <a:blipFill>
                  <a:blip r:embed="rId2"/>
                  <a:stretch>
                    <a:fillRect/>
                  </a:stretch>
                </a:blipFill>
                <a:latin typeface="Calibri" panose="020F0502020204030204" charset="0"/>
                <a:ea typeface="Calibri" panose="020F0502020204030204" charset="0"/>
              </a:rPr>
              <a:t>Universitas Bina Darma</a:t>
            </a:r>
            <a:endParaRPr lang="en-US" altLang="zh-CN" sz="1200" dirty="0">
              <a:blipFill>
                <a:blip r:embed="rId2"/>
                <a:stretch>
                  <a:fillRect/>
                </a:stretch>
              </a:blipFill>
              <a:latin typeface="Calibri" panose="020F0502020204030204" charset="0"/>
              <a:ea typeface="Calibri" panose="020F0502020204030204" charset="0"/>
            </a:endParaRPr>
          </a:p>
          <a:p>
            <a:pPr algn="l"/>
            <a:r>
              <a:rPr lang="en-US" sz="1600" dirty="0" smtClean="0">
                <a:blipFill>
                  <a:blip r:embed="rId2"/>
                  <a:stretch>
                    <a:fillRect/>
                  </a:stretch>
                </a:blipFill>
                <a:latin typeface="Calibri" panose="020F0502020204030204" charset="0"/>
                <a:ea typeface="Calibri" panose="020F0502020204030204" charset="0"/>
                <a:sym typeface="+mn-ea"/>
              </a:rPr>
              <a:t>2010-2014</a:t>
            </a:r>
            <a:endParaRPr lang="en-US" altLang="zh-CN" sz="1600" dirty="0">
              <a:solidFill>
                <a:schemeClr val="bg1"/>
              </a:solidFill>
              <a:latin typeface="Calibri" panose="020F0502020204030204" charset="0"/>
              <a:ea typeface="Calibri" panose="020F0502020204030204" charset="0"/>
            </a:endParaRPr>
          </a:p>
        </p:txBody>
      </p:sp>
      <p:sp>
        <p:nvSpPr>
          <p:cNvPr id="46" name="文本框 45"/>
          <p:cNvSpPr txBox="1"/>
          <p:nvPr/>
        </p:nvSpPr>
        <p:spPr>
          <a:xfrm>
            <a:off x="7044910" y="5619205"/>
            <a:ext cx="1777365" cy="1229995"/>
          </a:xfrm>
          <a:prstGeom prst="rect">
            <a:avLst/>
          </a:prstGeom>
          <a:noFill/>
          <a:effectLst/>
        </p:spPr>
        <p:txBody>
          <a:bodyPr wrap="none" rtlCol="0">
            <a:spAutoFit/>
          </a:bodyPr>
          <a:lstStyle/>
          <a:p>
            <a:r>
              <a:rPr lang="zh-CN" altLang="en-US" b="1" dirty="0" smtClean="0">
                <a:blipFill>
                  <a:blip r:embed="rId2"/>
                  <a:stretch>
                    <a:fillRect/>
                  </a:stretch>
                </a:blipFill>
                <a:latin typeface="Calibri" panose="020F0502020204030204" charset="0"/>
                <a:ea typeface="Calibri" panose="020F0502020204030204" charset="0"/>
              </a:rPr>
              <a:t>Add your title</a:t>
            </a:r>
            <a:endParaRPr lang="en-US" altLang="zh-CN" b="1" dirty="0" smtClean="0">
              <a:blipFill>
                <a:blip r:embed="rId2"/>
                <a:stretch>
                  <a:fillRect/>
                </a:stretch>
              </a:blipFill>
              <a:latin typeface="Calibri" panose="020F0502020204030204" charset="0"/>
              <a:ea typeface="Calibri" panose="020F0502020204030204" charset="0"/>
            </a:endParaRPr>
          </a:p>
          <a:p>
            <a:r>
              <a:rPr lang="zh-CN" altLang="en-US" sz="1200" dirty="0" smtClean="0">
                <a:blipFill>
                  <a:blip r:embed="rId2"/>
                  <a:stretch>
                    <a:fillRect/>
                  </a:stretch>
                </a:blipFill>
                <a:latin typeface="Calibri" panose="020F0502020204030204" charset="0"/>
                <a:ea typeface="Calibri" panose="020F0502020204030204" charset="0"/>
              </a:rPr>
              <a:t>Add your words here</a:t>
            </a:r>
            <a:endParaRPr lang="en-US" altLang="zh-CN" sz="1200" dirty="0" smtClean="0">
              <a:blipFill>
                <a:blip r:embed="rId2"/>
                <a:stretch>
                  <a:fillRect/>
                </a:stretch>
              </a:blipFill>
              <a:latin typeface="Calibri" panose="020F0502020204030204" charset="0"/>
              <a:ea typeface="Calibri" panose="020F0502020204030204" charset="0"/>
            </a:endParaRPr>
          </a:p>
          <a:p>
            <a:r>
              <a:rPr lang="zh-CN" altLang="en-US" sz="1200" dirty="0">
                <a:blipFill>
                  <a:blip r:embed="rId2"/>
                  <a:stretch>
                    <a:fillRect/>
                  </a:stretch>
                </a:blipFill>
                <a:latin typeface="Calibri" panose="020F0502020204030204" charset="0"/>
                <a:ea typeface="Calibri" panose="020F0502020204030204" charset="0"/>
              </a:rPr>
              <a:t>Add your words here</a:t>
            </a:r>
            <a:endParaRPr lang="en-US" altLang="zh-CN" sz="1200" dirty="0">
              <a:blipFill>
                <a:blip r:embed="rId2"/>
                <a:stretch>
                  <a:fillRect/>
                </a:stretch>
              </a:blipFill>
              <a:latin typeface="Calibri" panose="020F0502020204030204" charset="0"/>
              <a:ea typeface="Calibri" panose="020F0502020204030204" charset="0"/>
            </a:endParaRPr>
          </a:p>
          <a:p>
            <a:endParaRPr lang="en-US" altLang="zh-CN" sz="1600" dirty="0">
              <a:blipFill>
                <a:blip r:embed="rId2"/>
                <a:stretch>
                  <a:fillRect/>
                </a:stretch>
              </a:blipFill>
              <a:latin typeface="Calibri" panose="020F0502020204030204" charset="0"/>
              <a:ea typeface="Calibri" panose="020F0502020204030204" charset="0"/>
            </a:endParaRPr>
          </a:p>
          <a:p>
            <a:endParaRPr lang="en-US" altLang="zh-CN" sz="1600" dirty="0">
              <a:solidFill>
                <a:schemeClr val="bg1"/>
              </a:solidFill>
              <a:latin typeface="Calibri" panose="020F0502020204030204" charset="0"/>
              <a:ea typeface="Calibri" panose="020F0502020204030204" charset="0"/>
            </a:endParaRPr>
          </a:p>
        </p:txBody>
      </p:sp>
      <p:grpSp>
        <p:nvGrpSpPr>
          <p:cNvPr id="19" name="组合 18"/>
          <p:cNvGrpSpPr>
            <a:grpSpLocks noChangeAspect="1"/>
          </p:cNvGrpSpPr>
          <p:nvPr/>
        </p:nvGrpSpPr>
        <p:grpSpPr>
          <a:xfrm>
            <a:off x="6469746" y="3955964"/>
            <a:ext cx="464575" cy="487024"/>
            <a:chOff x="7002627" y="828237"/>
            <a:chExt cx="444697" cy="466185"/>
          </a:xfrm>
          <a:solidFill>
            <a:srgbClr val="263731"/>
          </a:solidFill>
          <a:effectLst/>
        </p:grpSpPr>
        <p:sp>
          <p:nvSpPr>
            <p:cNvPr id="20"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 name="组合 27"/>
          <p:cNvGrpSpPr>
            <a:grpSpLocks noChangeAspect="1"/>
          </p:cNvGrpSpPr>
          <p:nvPr/>
        </p:nvGrpSpPr>
        <p:grpSpPr>
          <a:xfrm>
            <a:off x="5071098" y="3966953"/>
            <a:ext cx="402632" cy="450276"/>
            <a:chOff x="5999255" y="3275006"/>
            <a:chExt cx="402656" cy="450303"/>
          </a:xfrm>
          <a:blipFill>
            <a:blip r:embed="rId2"/>
            <a:stretch>
              <a:fillRect/>
            </a:stretch>
          </a:blipFill>
          <a:effectLst/>
        </p:grpSpPr>
        <p:sp>
          <p:nvSpPr>
            <p:cNvPr id="29"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9" name="组合 48"/>
          <p:cNvGrpSpPr>
            <a:grpSpLocks noChangeAspect="1"/>
          </p:cNvGrpSpPr>
          <p:nvPr/>
        </p:nvGrpSpPr>
        <p:grpSpPr>
          <a:xfrm>
            <a:off x="7792451" y="4011148"/>
            <a:ext cx="371660" cy="367826"/>
            <a:chOff x="6967126" y="4092464"/>
            <a:chExt cx="453105" cy="448433"/>
          </a:xfrm>
          <a:blipFill>
            <a:blip r:embed="rId2"/>
            <a:stretch>
              <a:fillRect/>
            </a:stretch>
          </a:blipFill>
          <a:effectLst/>
        </p:grpSpPr>
        <p:sp>
          <p:nvSpPr>
            <p:cNvPr id="50"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2" name="组合 51"/>
          <p:cNvGrpSpPr/>
          <p:nvPr/>
        </p:nvGrpSpPr>
        <p:grpSpPr>
          <a:xfrm>
            <a:off x="3732684" y="4000816"/>
            <a:ext cx="415547" cy="447194"/>
            <a:chOff x="7005429" y="4859473"/>
            <a:chExt cx="466184" cy="501686"/>
          </a:xfrm>
          <a:solidFill>
            <a:srgbClr val="263731"/>
          </a:solidFill>
          <a:effectLst/>
        </p:grpSpPr>
        <p:sp>
          <p:nvSpPr>
            <p:cNvPr id="53"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16"/>
          <p:cNvSpPr>
            <a:spLocks noChangeArrowheads="1"/>
          </p:cNvSpPr>
          <p:nvPr/>
        </p:nvSpPr>
        <p:spPr bwMode="auto">
          <a:xfrm>
            <a:off x="6710524" y="206853"/>
            <a:ext cx="261874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Pekerjaan</a:t>
            </a:r>
            <a:endPar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20" name="Freeform 33"/>
          <p:cNvSpPr/>
          <p:nvPr/>
        </p:nvSpPr>
        <p:spPr bwMode="auto">
          <a:xfrm rot="20192702" flipH="1">
            <a:off x="6190272" y="2063141"/>
            <a:ext cx="685800" cy="569913"/>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1" name="Freeform 36"/>
          <p:cNvSpPr/>
          <p:nvPr/>
        </p:nvSpPr>
        <p:spPr bwMode="auto">
          <a:xfrm rot="1695130">
            <a:off x="7371372" y="2693379"/>
            <a:ext cx="323850" cy="417512"/>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2" name="Freeform 30"/>
          <p:cNvSpPr/>
          <p:nvPr/>
        </p:nvSpPr>
        <p:spPr bwMode="auto">
          <a:xfrm rot="19798984">
            <a:off x="6269647" y="2226654"/>
            <a:ext cx="1187450" cy="892175"/>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3" name="Freeform 36"/>
          <p:cNvSpPr/>
          <p:nvPr/>
        </p:nvSpPr>
        <p:spPr bwMode="auto">
          <a:xfrm rot="20742510">
            <a:off x="5982309" y="2691791"/>
            <a:ext cx="325438" cy="415925"/>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4" name="Freeform 30"/>
          <p:cNvSpPr/>
          <p:nvPr/>
        </p:nvSpPr>
        <p:spPr bwMode="auto">
          <a:xfrm rot="1801016" flipH="1">
            <a:off x="5701322" y="3988779"/>
            <a:ext cx="771525" cy="581025"/>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5" name="Freeform 29"/>
          <p:cNvSpPr/>
          <p:nvPr/>
        </p:nvSpPr>
        <p:spPr bwMode="auto">
          <a:xfrm>
            <a:off x="6371247" y="3391879"/>
            <a:ext cx="1217612" cy="830262"/>
          </a:xfrm>
          <a:custGeom>
            <a:avLst/>
            <a:gdLst>
              <a:gd name="T0" fmla="*/ 129 w 226"/>
              <a:gd name="T1" fmla="*/ 12 h 154"/>
              <a:gd name="T2" fmla="*/ 7 w 226"/>
              <a:gd name="T3" fmla="*/ 154 h 154"/>
              <a:gd name="T4" fmla="*/ 0 w 226"/>
              <a:gd name="T5" fmla="*/ 142 h 154"/>
              <a:gd name="T6" fmla="*/ 120 w 226"/>
              <a:gd name="T7" fmla="*/ 8 h 154"/>
              <a:gd name="T8" fmla="*/ 226 w 226"/>
              <a:gd name="T9" fmla="*/ 19 h 154"/>
              <a:gd name="T10" fmla="*/ 129 w 226"/>
              <a:gd name="T11" fmla="*/ 12 h 154"/>
            </a:gdLst>
            <a:ahLst/>
            <a:cxnLst>
              <a:cxn ang="0">
                <a:pos x="T0" y="T1"/>
              </a:cxn>
              <a:cxn ang="0">
                <a:pos x="T2" y="T3"/>
              </a:cxn>
              <a:cxn ang="0">
                <a:pos x="T4" y="T5"/>
              </a:cxn>
              <a:cxn ang="0">
                <a:pos x="T6" y="T7"/>
              </a:cxn>
              <a:cxn ang="0">
                <a:pos x="T8" y="T9"/>
              </a:cxn>
              <a:cxn ang="0">
                <a:pos x="T10" y="T11"/>
              </a:cxn>
            </a:cxnLst>
            <a:rect l="0" t="0" r="r" b="b"/>
            <a:pathLst>
              <a:path w="226" h="154">
                <a:moveTo>
                  <a:pt x="129" y="12"/>
                </a:moveTo>
                <a:cubicBezTo>
                  <a:pt x="55" y="28"/>
                  <a:pt x="4" y="90"/>
                  <a:pt x="7" y="154"/>
                </a:cubicBezTo>
                <a:cubicBezTo>
                  <a:pt x="4" y="151"/>
                  <a:pt x="3" y="145"/>
                  <a:pt x="0" y="142"/>
                </a:cubicBezTo>
                <a:cubicBezTo>
                  <a:pt x="0" y="80"/>
                  <a:pt x="48" y="24"/>
                  <a:pt x="120" y="8"/>
                </a:cubicBezTo>
                <a:cubicBezTo>
                  <a:pt x="157" y="0"/>
                  <a:pt x="195" y="5"/>
                  <a:pt x="226" y="19"/>
                </a:cubicBezTo>
                <a:cubicBezTo>
                  <a:pt x="197" y="8"/>
                  <a:pt x="163" y="5"/>
                  <a:pt x="129" y="12"/>
                </a:cubicBez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6" name="Freeform 31"/>
          <p:cNvSpPr/>
          <p:nvPr/>
        </p:nvSpPr>
        <p:spPr bwMode="auto">
          <a:xfrm>
            <a:off x="5744184" y="2610829"/>
            <a:ext cx="114300" cy="436562"/>
          </a:xfrm>
          <a:custGeom>
            <a:avLst/>
            <a:gdLst>
              <a:gd name="T0" fmla="*/ 12 w 21"/>
              <a:gd name="T1" fmla="*/ 80 h 81"/>
              <a:gd name="T2" fmla="*/ 3 w 21"/>
              <a:gd name="T3" fmla="*/ 81 h 81"/>
              <a:gd name="T4" fmla="*/ 3 w 21"/>
              <a:gd name="T5" fmla="*/ 32 h 81"/>
              <a:gd name="T6" fmla="*/ 5 w 21"/>
              <a:gd name="T7" fmla="*/ 0 h 81"/>
              <a:gd name="T8" fmla="*/ 14 w 21"/>
              <a:gd name="T9" fmla="*/ 28 h 81"/>
              <a:gd name="T10" fmla="*/ 12 w 21"/>
              <a:gd name="T11" fmla="*/ 80 h 81"/>
            </a:gdLst>
            <a:ahLst/>
            <a:cxnLst>
              <a:cxn ang="0">
                <a:pos x="T0" y="T1"/>
              </a:cxn>
              <a:cxn ang="0">
                <a:pos x="T2" y="T3"/>
              </a:cxn>
              <a:cxn ang="0">
                <a:pos x="T4" y="T5"/>
              </a:cxn>
              <a:cxn ang="0">
                <a:pos x="T6" y="T7"/>
              </a:cxn>
              <a:cxn ang="0">
                <a:pos x="T8" y="T9"/>
              </a:cxn>
              <a:cxn ang="0">
                <a:pos x="T10" y="T11"/>
              </a:cxn>
            </a:cxnLst>
            <a:rect l="0" t="0" r="r" b="b"/>
            <a:pathLst>
              <a:path w="21" h="81">
                <a:moveTo>
                  <a:pt x="12" y="80"/>
                </a:moveTo>
                <a:cubicBezTo>
                  <a:pt x="9" y="81"/>
                  <a:pt x="6" y="81"/>
                  <a:pt x="3" y="81"/>
                </a:cubicBezTo>
                <a:cubicBezTo>
                  <a:pt x="3" y="55"/>
                  <a:pt x="3" y="36"/>
                  <a:pt x="3" y="32"/>
                </a:cubicBezTo>
                <a:cubicBezTo>
                  <a:pt x="0" y="8"/>
                  <a:pt x="1" y="0"/>
                  <a:pt x="5" y="0"/>
                </a:cubicBezTo>
                <a:cubicBezTo>
                  <a:pt x="9" y="0"/>
                  <a:pt x="21" y="3"/>
                  <a:pt x="14" y="28"/>
                </a:cubicBezTo>
                <a:cubicBezTo>
                  <a:pt x="13" y="33"/>
                  <a:pt x="12" y="52"/>
                  <a:pt x="12" y="80"/>
                </a:cubicBez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7" name="Freeform 24"/>
          <p:cNvSpPr/>
          <p:nvPr/>
        </p:nvSpPr>
        <p:spPr bwMode="auto">
          <a:xfrm>
            <a:off x="5399697" y="4001479"/>
            <a:ext cx="160337" cy="1598612"/>
          </a:xfrm>
          <a:custGeom>
            <a:avLst/>
            <a:gdLst>
              <a:gd name="T0" fmla="*/ 21 w 30"/>
              <a:gd name="T1" fmla="*/ 297 h 297"/>
              <a:gd name="T2" fmla="*/ 29 w 30"/>
              <a:gd name="T3" fmla="*/ 290 h 297"/>
              <a:gd name="T4" fmla="*/ 29 w 30"/>
              <a:gd name="T5" fmla="*/ 13 h 297"/>
              <a:gd name="T6" fmla="*/ 21 w 30"/>
              <a:gd name="T7" fmla="*/ 2 h 297"/>
              <a:gd name="T8" fmla="*/ 22 w 30"/>
              <a:gd name="T9" fmla="*/ 7 h 297"/>
              <a:gd name="T10" fmla="*/ 14 w 30"/>
              <a:gd name="T11" fmla="*/ 290 h 297"/>
              <a:gd name="T12" fmla="*/ 21 w 3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30" h="297">
                <a:moveTo>
                  <a:pt x="21" y="297"/>
                </a:moveTo>
                <a:cubicBezTo>
                  <a:pt x="25" y="297"/>
                  <a:pt x="29" y="294"/>
                  <a:pt x="29" y="290"/>
                </a:cubicBezTo>
                <a:cubicBezTo>
                  <a:pt x="29" y="13"/>
                  <a:pt x="29" y="13"/>
                  <a:pt x="29" y="13"/>
                </a:cubicBezTo>
                <a:cubicBezTo>
                  <a:pt x="29" y="9"/>
                  <a:pt x="25" y="2"/>
                  <a:pt x="21" y="2"/>
                </a:cubicBezTo>
                <a:cubicBezTo>
                  <a:pt x="17" y="2"/>
                  <a:pt x="0" y="0"/>
                  <a:pt x="22" y="7"/>
                </a:cubicBezTo>
                <a:cubicBezTo>
                  <a:pt x="30" y="9"/>
                  <a:pt x="14" y="290"/>
                  <a:pt x="14" y="290"/>
                </a:cubicBezTo>
                <a:cubicBezTo>
                  <a:pt x="14" y="294"/>
                  <a:pt x="17" y="297"/>
                  <a:pt x="21" y="297"/>
                </a:cubicBez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8" name="Freeform 25"/>
          <p:cNvSpPr/>
          <p:nvPr/>
        </p:nvSpPr>
        <p:spPr bwMode="auto">
          <a:xfrm>
            <a:off x="6603022" y="4307866"/>
            <a:ext cx="138112" cy="1292225"/>
          </a:xfrm>
          <a:custGeom>
            <a:avLst/>
            <a:gdLst>
              <a:gd name="T0" fmla="*/ 8 w 26"/>
              <a:gd name="T1" fmla="*/ 240 h 240"/>
              <a:gd name="T2" fmla="*/ 16 w 26"/>
              <a:gd name="T3" fmla="*/ 233 h 240"/>
              <a:gd name="T4" fmla="*/ 17 w 26"/>
              <a:gd name="T5" fmla="*/ 34 h 240"/>
              <a:gd name="T6" fmla="*/ 12 w 26"/>
              <a:gd name="T7" fmla="*/ 33 h 240"/>
              <a:gd name="T8" fmla="*/ 1 w 26"/>
              <a:gd name="T9" fmla="*/ 233 h 240"/>
              <a:gd name="T10" fmla="*/ 8 w 26"/>
              <a:gd name="T11" fmla="*/ 240 h 240"/>
            </a:gdLst>
            <a:ahLst/>
            <a:cxnLst>
              <a:cxn ang="0">
                <a:pos x="T0" y="T1"/>
              </a:cxn>
              <a:cxn ang="0">
                <a:pos x="T2" y="T3"/>
              </a:cxn>
              <a:cxn ang="0">
                <a:pos x="T4" y="T5"/>
              </a:cxn>
              <a:cxn ang="0">
                <a:pos x="T6" y="T7"/>
              </a:cxn>
              <a:cxn ang="0">
                <a:pos x="T8" y="T9"/>
              </a:cxn>
              <a:cxn ang="0">
                <a:pos x="T10" y="T11"/>
              </a:cxn>
            </a:cxnLst>
            <a:rect l="0" t="0" r="r" b="b"/>
            <a:pathLst>
              <a:path w="26" h="240">
                <a:moveTo>
                  <a:pt x="8" y="240"/>
                </a:moveTo>
                <a:cubicBezTo>
                  <a:pt x="12" y="240"/>
                  <a:pt x="16" y="237"/>
                  <a:pt x="16" y="233"/>
                </a:cubicBezTo>
                <a:cubicBezTo>
                  <a:pt x="16" y="233"/>
                  <a:pt x="8" y="68"/>
                  <a:pt x="17" y="34"/>
                </a:cubicBezTo>
                <a:cubicBezTo>
                  <a:pt x="26" y="0"/>
                  <a:pt x="15" y="30"/>
                  <a:pt x="12" y="33"/>
                </a:cubicBezTo>
                <a:cubicBezTo>
                  <a:pt x="0" y="53"/>
                  <a:pt x="1" y="233"/>
                  <a:pt x="1" y="233"/>
                </a:cubicBezTo>
                <a:cubicBezTo>
                  <a:pt x="1" y="237"/>
                  <a:pt x="4" y="240"/>
                  <a:pt x="8" y="240"/>
                </a:cubicBez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9" name="Freeform 26"/>
          <p:cNvSpPr/>
          <p:nvPr/>
        </p:nvSpPr>
        <p:spPr bwMode="auto">
          <a:xfrm>
            <a:off x="6337909" y="3947504"/>
            <a:ext cx="107950" cy="1414462"/>
          </a:xfrm>
          <a:custGeom>
            <a:avLst/>
            <a:gdLst>
              <a:gd name="T0" fmla="*/ 9 w 20"/>
              <a:gd name="T1" fmla="*/ 263 h 263"/>
              <a:gd name="T2" fmla="*/ 17 w 20"/>
              <a:gd name="T3" fmla="*/ 256 h 263"/>
              <a:gd name="T4" fmla="*/ 17 w 20"/>
              <a:gd name="T5" fmla="*/ 19 h 263"/>
              <a:gd name="T6" fmla="*/ 9 w 20"/>
              <a:gd name="T7" fmla="*/ 12 h 263"/>
              <a:gd name="T8" fmla="*/ 2 w 20"/>
              <a:gd name="T9" fmla="*/ 256 h 263"/>
              <a:gd name="T10" fmla="*/ 9 w 20"/>
              <a:gd name="T11" fmla="*/ 263 h 263"/>
            </a:gdLst>
            <a:ahLst/>
            <a:cxnLst>
              <a:cxn ang="0">
                <a:pos x="T0" y="T1"/>
              </a:cxn>
              <a:cxn ang="0">
                <a:pos x="T2" y="T3"/>
              </a:cxn>
              <a:cxn ang="0">
                <a:pos x="T4" y="T5"/>
              </a:cxn>
              <a:cxn ang="0">
                <a:pos x="T6" y="T7"/>
              </a:cxn>
              <a:cxn ang="0">
                <a:pos x="T8" y="T9"/>
              </a:cxn>
              <a:cxn ang="0">
                <a:pos x="T10" y="T11"/>
              </a:cxn>
            </a:cxnLst>
            <a:rect l="0" t="0" r="r" b="b"/>
            <a:pathLst>
              <a:path w="20" h="263">
                <a:moveTo>
                  <a:pt x="9" y="263"/>
                </a:moveTo>
                <a:cubicBezTo>
                  <a:pt x="13" y="263"/>
                  <a:pt x="17" y="260"/>
                  <a:pt x="17" y="256"/>
                </a:cubicBezTo>
                <a:cubicBezTo>
                  <a:pt x="17" y="256"/>
                  <a:pt x="8" y="67"/>
                  <a:pt x="17" y="19"/>
                </a:cubicBezTo>
                <a:cubicBezTo>
                  <a:pt x="20" y="0"/>
                  <a:pt x="12" y="9"/>
                  <a:pt x="9" y="12"/>
                </a:cubicBezTo>
                <a:cubicBezTo>
                  <a:pt x="0" y="22"/>
                  <a:pt x="2" y="256"/>
                  <a:pt x="2" y="256"/>
                </a:cubicBezTo>
                <a:cubicBezTo>
                  <a:pt x="2" y="260"/>
                  <a:pt x="5" y="263"/>
                  <a:pt x="9" y="263"/>
                </a:cubicBez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0" name="Freeform 27"/>
          <p:cNvSpPr>
            <a:spLocks noEditPoints="1"/>
          </p:cNvSpPr>
          <p:nvPr/>
        </p:nvSpPr>
        <p:spPr bwMode="auto">
          <a:xfrm>
            <a:off x="5469547" y="5266716"/>
            <a:ext cx="1219200" cy="1049338"/>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31" name="Freeform 28"/>
          <p:cNvSpPr/>
          <p:nvPr/>
        </p:nvSpPr>
        <p:spPr bwMode="auto">
          <a:xfrm>
            <a:off x="4272572" y="2901341"/>
            <a:ext cx="1358900" cy="1249363"/>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7" name="Freeform 30"/>
          <p:cNvSpPr/>
          <p:nvPr/>
        </p:nvSpPr>
        <p:spPr bwMode="auto">
          <a:xfrm>
            <a:off x="6536347" y="2934679"/>
            <a:ext cx="1327150" cy="996950"/>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8" name="Freeform 32"/>
          <p:cNvSpPr/>
          <p:nvPr/>
        </p:nvSpPr>
        <p:spPr bwMode="auto">
          <a:xfrm>
            <a:off x="5733072" y="3747479"/>
            <a:ext cx="82550" cy="1614487"/>
          </a:xfrm>
          <a:custGeom>
            <a:avLst/>
            <a:gdLst>
              <a:gd name="T0" fmla="*/ 13 w 15"/>
              <a:gd name="T1" fmla="*/ 4 h 300"/>
              <a:gd name="T2" fmla="*/ 15 w 15"/>
              <a:gd name="T3" fmla="*/ 293 h 300"/>
              <a:gd name="T4" fmla="*/ 7 w 15"/>
              <a:gd name="T5" fmla="*/ 300 h 300"/>
              <a:gd name="T6" fmla="*/ 0 w 15"/>
              <a:gd name="T7" fmla="*/ 293 h 300"/>
              <a:gd name="T8" fmla="*/ 4 w 15"/>
              <a:gd name="T9" fmla="*/ 0 h 300"/>
              <a:gd name="T10" fmla="*/ 13 w 15"/>
              <a:gd name="T11" fmla="*/ 4 h 300"/>
            </a:gdLst>
            <a:ahLst/>
            <a:cxnLst>
              <a:cxn ang="0">
                <a:pos x="T0" y="T1"/>
              </a:cxn>
              <a:cxn ang="0">
                <a:pos x="T2" y="T3"/>
              </a:cxn>
              <a:cxn ang="0">
                <a:pos x="T4" y="T5"/>
              </a:cxn>
              <a:cxn ang="0">
                <a:pos x="T6" y="T7"/>
              </a:cxn>
              <a:cxn ang="0">
                <a:pos x="T8" y="T9"/>
              </a:cxn>
              <a:cxn ang="0">
                <a:pos x="T10" y="T11"/>
              </a:cxn>
            </a:cxnLst>
            <a:rect l="0" t="0" r="r" b="b"/>
            <a:pathLst>
              <a:path w="15" h="300">
                <a:moveTo>
                  <a:pt x="13" y="4"/>
                </a:moveTo>
                <a:cubicBezTo>
                  <a:pt x="13" y="137"/>
                  <a:pt x="15" y="293"/>
                  <a:pt x="15" y="293"/>
                </a:cubicBezTo>
                <a:cubicBezTo>
                  <a:pt x="15" y="297"/>
                  <a:pt x="11" y="300"/>
                  <a:pt x="7" y="300"/>
                </a:cubicBezTo>
                <a:cubicBezTo>
                  <a:pt x="3" y="300"/>
                  <a:pt x="0" y="297"/>
                  <a:pt x="0" y="293"/>
                </a:cubicBezTo>
                <a:cubicBezTo>
                  <a:pt x="0" y="293"/>
                  <a:pt x="3" y="134"/>
                  <a:pt x="4" y="0"/>
                </a:cubicBezTo>
                <a:cubicBezTo>
                  <a:pt x="7" y="2"/>
                  <a:pt x="10" y="3"/>
                  <a:pt x="13" y="4"/>
                </a:cubicBez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49" name="Freeform 33"/>
          <p:cNvSpPr/>
          <p:nvPr/>
        </p:nvSpPr>
        <p:spPr bwMode="auto">
          <a:xfrm>
            <a:off x="5706084" y="3274404"/>
            <a:ext cx="814388" cy="676275"/>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0" name="Freeform 34"/>
          <p:cNvSpPr/>
          <p:nvPr/>
        </p:nvSpPr>
        <p:spPr bwMode="auto">
          <a:xfrm>
            <a:off x="5102834" y="2677504"/>
            <a:ext cx="420688" cy="560387"/>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1" name="Freeform 35"/>
          <p:cNvSpPr/>
          <p:nvPr/>
        </p:nvSpPr>
        <p:spPr bwMode="auto">
          <a:xfrm>
            <a:off x="6618897" y="4134829"/>
            <a:ext cx="501650" cy="479425"/>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2" name="Freeform 36"/>
          <p:cNvSpPr/>
          <p:nvPr/>
        </p:nvSpPr>
        <p:spPr bwMode="auto">
          <a:xfrm>
            <a:off x="6344259" y="2729891"/>
            <a:ext cx="423863" cy="54451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3" name="Freeform 37"/>
          <p:cNvSpPr/>
          <p:nvPr/>
        </p:nvSpPr>
        <p:spPr bwMode="auto">
          <a:xfrm>
            <a:off x="5480659" y="2120291"/>
            <a:ext cx="596900" cy="781050"/>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54" name="Freeform 33"/>
          <p:cNvSpPr/>
          <p:nvPr/>
        </p:nvSpPr>
        <p:spPr bwMode="auto">
          <a:xfrm>
            <a:off x="4466247" y="2566379"/>
            <a:ext cx="601662" cy="498475"/>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blipFill>
            <a:blip r:embed="rId2"/>
            <a:stretch>
              <a:fillRect/>
            </a:stretch>
          </a:bli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cxnSp>
        <p:nvCxnSpPr>
          <p:cNvPr id="55" name="Straight Connector 66"/>
          <p:cNvCxnSpPr/>
          <p:nvPr/>
        </p:nvCxnSpPr>
        <p:spPr>
          <a:xfrm>
            <a:off x="6445859" y="5893779"/>
            <a:ext cx="1549400" cy="0"/>
          </a:xfrm>
          <a:prstGeom prst="line">
            <a:avLst/>
          </a:prstGeom>
          <a:ln w="19050">
            <a:solidFill>
              <a:srgbClr val="FDFDFD"/>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67"/>
          <p:cNvCxnSpPr/>
          <p:nvPr/>
        </p:nvCxnSpPr>
        <p:spPr>
          <a:xfrm flipH="1">
            <a:off x="3666464" y="3894799"/>
            <a:ext cx="1266825" cy="0"/>
          </a:xfrm>
          <a:prstGeom prst="line">
            <a:avLst/>
          </a:prstGeom>
          <a:ln w="19050">
            <a:solidFill>
              <a:srgbClr val="FDFDFD"/>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70"/>
          <p:cNvCxnSpPr/>
          <p:nvPr/>
        </p:nvCxnSpPr>
        <p:spPr>
          <a:xfrm flipH="1">
            <a:off x="4528185" y="4951730"/>
            <a:ext cx="952500" cy="3810"/>
          </a:xfrm>
          <a:prstGeom prst="line">
            <a:avLst/>
          </a:prstGeom>
          <a:ln w="19050">
            <a:solidFill>
              <a:srgbClr val="FDFDFD"/>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73"/>
          <p:cNvCxnSpPr/>
          <p:nvPr/>
        </p:nvCxnSpPr>
        <p:spPr>
          <a:xfrm>
            <a:off x="7393597" y="3162961"/>
            <a:ext cx="1549400" cy="0"/>
          </a:xfrm>
          <a:prstGeom prst="line">
            <a:avLst/>
          </a:prstGeom>
          <a:ln w="19050">
            <a:solidFill>
              <a:srgbClr val="FDFDFD"/>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751840" y="3413760"/>
            <a:ext cx="3256280" cy="553085"/>
          </a:xfrm>
          <a:prstGeom prst="rect">
            <a:avLst/>
          </a:prstGeom>
          <a:noFill/>
          <a:effectLst/>
        </p:spPr>
        <p:txBody>
          <a:bodyPr wrap="square" rtlCol="0">
            <a:spAutoFit/>
          </a:bodyPr>
          <a:lstStyle/>
          <a:p>
            <a:r>
              <a:rPr lang="en-US" altLang="zh-CN" b="1" dirty="0" smtClean="0">
                <a:blipFill>
                  <a:blip r:embed="rId2"/>
                  <a:stretch>
                    <a:fillRect/>
                  </a:stretch>
                </a:blipFill>
                <a:latin typeface="Calibri" panose="020F0502020204030204" charset="0"/>
                <a:ea typeface="Calibri" panose="020F0502020204030204" charset="0"/>
              </a:rPr>
              <a:t>CV Teknologi Era Digital</a:t>
            </a:r>
            <a:endParaRPr lang="en-US" altLang="zh-CN" b="1" dirty="0" smtClean="0">
              <a:blipFill>
                <a:blip r:embed="rId2"/>
                <a:stretch>
                  <a:fillRect/>
                </a:stretch>
              </a:blipFill>
              <a:latin typeface="Calibri" panose="020F0502020204030204" charset="0"/>
              <a:ea typeface="Calibri" panose="020F0502020204030204" charset="0"/>
            </a:endParaRPr>
          </a:p>
          <a:p>
            <a:r>
              <a:rPr lang="en-US" sz="1200" dirty="0" smtClean="0">
                <a:blipFill>
                  <a:blip r:embed="rId2"/>
                  <a:stretch>
                    <a:fillRect/>
                  </a:stretch>
                </a:blipFill>
                <a:latin typeface="Calibri" panose="020F0502020204030204" charset="0"/>
                <a:ea typeface="Calibri" panose="020F0502020204030204" charset="0"/>
              </a:rPr>
              <a:t>IT Security anthusiast</a:t>
            </a:r>
            <a:endParaRPr lang="en-US" sz="1600" dirty="0">
              <a:solidFill>
                <a:schemeClr val="bg1"/>
              </a:solidFill>
              <a:latin typeface="Calibri" panose="020F0502020204030204" charset="0"/>
              <a:ea typeface="Calibri" panose="020F0502020204030204" charset="0"/>
            </a:endParaRPr>
          </a:p>
        </p:txBody>
      </p:sp>
      <p:sp>
        <p:nvSpPr>
          <p:cNvPr id="60" name="文本框 59"/>
          <p:cNvSpPr txBox="1"/>
          <p:nvPr/>
        </p:nvSpPr>
        <p:spPr>
          <a:xfrm>
            <a:off x="8232026" y="2200597"/>
            <a:ext cx="2916555" cy="1229995"/>
          </a:xfrm>
          <a:prstGeom prst="rect">
            <a:avLst/>
          </a:prstGeom>
          <a:noFill/>
          <a:effectLst/>
        </p:spPr>
        <p:txBody>
          <a:bodyPr wrap="none" rtlCol="0">
            <a:spAutoFit/>
          </a:bodyPr>
          <a:lstStyle/>
          <a:p>
            <a:r>
              <a:rPr lang="en-US" altLang="zh-CN" b="1" dirty="0" smtClean="0">
                <a:blipFill>
                  <a:blip r:embed="rId2"/>
                  <a:stretch>
                    <a:fillRect/>
                  </a:stretch>
                </a:blipFill>
                <a:latin typeface="Calibri" panose="020F0502020204030204" charset="0"/>
                <a:ea typeface="Calibri" panose="020F0502020204030204" charset="0"/>
              </a:rPr>
              <a:t>Diskominfo Prov. Sumsel</a:t>
            </a:r>
            <a:endParaRPr lang="en-US" altLang="zh-CN" b="1" dirty="0" smtClean="0">
              <a:blipFill>
                <a:blip r:embed="rId2"/>
                <a:stretch>
                  <a:fillRect/>
                </a:stretch>
              </a:blipFill>
              <a:latin typeface="Calibri" panose="020F0502020204030204" charset="0"/>
              <a:ea typeface="Calibri" panose="020F0502020204030204" charset="0"/>
            </a:endParaRPr>
          </a:p>
          <a:p>
            <a:r>
              <a:rPr lang="en-US" altLang="zh-CN" sz="1200" dirty="0" smtClean="0">
                <a:blipFill>
                  <a:blip r:embed="rId2"/>
                  <a:stretch>
                    <a:fillRect/>
                  </a:stretch>
                </a:blipFill>
                <a:latin typeface="Calibri" panose="020F0502020204030204" charset="0"/>
                <a:ea typeface="Calibri" panose="020F0502020204030204" charset="0"/>
              </a:rPr>
              <a:t>Juli 2019 - Sekarang</a:t>
            </a:r>
            <a:endParaRPr lang="en-US" altLang="zh-CN" sz="1200" dirty="0" smtClean="0">
              <a:blipFill>
                <a:blip r:embed="rId2"/>
                <a:stretch>
                  <a:fillRect/>
                </a:stretch>
              </a:blipFill>
              <a:latin typeface="Calibri" panose="020F0502020204030204" charset="0"/>
              <a:ea typeface="Calibri" panose="020F0502020204030204" charset="0"/>
            </a:endParaRPr>
          </a:p>
          <a:p>
            <a:r>
              <a:rPr lang="en-US" altLang="zh-CN" sz="1200" dirty="0">
                <a:blipFill>
                  <a:blip r:embed="rId2"/>
                  <a:stretch>
                    <a:fillRect/>
                  </a:stretch>
                </a:blipFill>
                <a:latin typeface="Calibri" panose="020F0502020204030204" charset="0"/>
                <a:ea typeface="Calibri" panose="020F0502020204030204" charset="0"/>
              </a:rPr>
              <a:t>Staff Ahli Data Center</a:t>
            </a:r>
            <a:endParaRPr lang="en-US" altLang="zh-CN" sz="1200" dirty="0">
              <a:blipFill>
                <a:blip r:embed="rId2"/>
                <a:stretch>
                  <a:fillRect/>
                </a:stretch>
              </a:blipFill>
              <a:latin typeface="Calibri" panose="020F0502020204030204" charset="0"/>
              <a:ea typeface="Calibri" panose="020F0502020204030204" charset="0"/>
            </a:endParaRPr>
          </a:p>
          <a:p>
            <a:endParaRPr lang="en-US" altLang="zh-CN" sz="1600" dirty="0">
              <a:blipFill>
                <a:blip r:embed="rId2"/>
                <a:stretch>
                  <a:fillRect/>
                </a:stretch>
              </a:blipFill>
              <a:latin typeface="Calibri" panose="020F0502020204030204" charset="0"/>
              <a:ea typeface="Calibri" panose="020F0502020204030204" charset="0"/>
            </a:endParaRPr>
          </a:p>
          <a:p>
            <a:endParaRPr lang="en-US" altLang="zh-CN" sz="1600" dirty="0">
              <a:solidFill>
                <a:schemeClr val="bg1"/>
              </a:solidFill>
              <a:latin typeface="Calibri" panose="020F0502020204030204" charset="0"/>
              <a:ea typeface="Calibri" panose="020F0502020204030204" charset="0"/>
            </a:endParaRPr>
          </a:p>
        </p:txBody>
      </p:sp>
      <p:sp>
        <p:nvSpPr>
          <p:cNvPr id="61" name="文本框 60"/>
          <p:cNvSpPr txBox="1"/>
          <p:nvPr/>
        </p:nvSpPr>
        <p:spPr>
          <a:xfrm>
            <a:off x="8232338" y="5361966"/>
            <a:ext cx="2995295" cy="737235"/>
          </a:xfrm>
          <a:prstGeom prst="rect">
            <a:avLst/>
          </a:prstGeom>
          <a:noFill/>
          <a:effectLst/>
        </p:spPr>
        <p:txBody>
          <a:bodyPr wrap="none" rtlCol="0">
            <a:spAutoFit/>
          </a:bodyPr>
          <a:lstStyle/>
          <a:p>
            <a:r>
              <a:rPr lang="en-US" altLang="zh-CN" b="1" dirty="0" smtClean="0">
                <a:blipFill>
                  <a:blip r:embed="rId2"/>
                  <a:stretch>
                    <a:fillRect/>
                  </a:stretch>
                </a:blipFill>
                <a:latin typeface="Calibri" panose="020F0502020204030204" charset="0"/>
                <a:ea typeface="Calibri" panose="020F0502020204030204" charset="0"/>
              </a:rPr>
              <a:t>PT Swadharma Duta Data</a:t>
            </a:r>
            <a:endParaRPr lang="en-US" altLang="zh-CN" b="1" dirty="0" smtClean="0">
              <a:blipFill>
                <a:blip r:embed="rId2"/>
                <a:stretch>
                  <a:fillRect/>
                </a:stretch>
              </a:blipFill>
              <a:latin typeface="Calibri" panose="020F0502020204030204" charset="0"/>
              <a:ea typeface="Calibri" panose="020F0502020204030204" charset="0"/>
            </a:endParaRPr>
          </a:p>
          <a:p>
            <a:r>
              <a:rPr lang="en-US" sz="1200" dirty="0" smtClean="0">
                <a:blipFill>
                  <a:blip r:embed="rId2"/>
                  <a:stretch>
                    <a:fillRect/>
                  </a:stretch>
                </a:blipFill>
                <a:latin typeface="Calibri" panose="020F0502020204030204" charset="0"/>
                <a:ea typeface="Calibri" panose="020F0502020204030204" charset="0"/>
              </a:rPr>
              <a:t>November 2014 - 2017</a:t>
            </a:r>
            <a:endParaRPr lang="en-US" sz="1200" dirty="0" smtClean="0">
              <a:blipFill>
                <a:blip r:embed="rId2"/>
                <a:stretch>
                  <a:fillRect/>
                </a:stretch>
              </a:blipFill>
              <a:latin typeface="Calibri" panose="020F0502020204030204" charset="0"/>
              <a:ea typeface="Calibri" panose="020F0502020204030204" charset="0"/>
            </a:endParaRPr>
          </a:p>
          <a:p>
            <a:r>
              <a:rPr lang="en-US" sz="1200" dirty="0" smtClean="0">
                <a:blipFill>
                  <a:blip r:embed="rId2"/>
                  <a:stretch>
                    <a:fillRect/>
                  </a:stretch>
                </a:blipFill>
                <a:latin typeface="Calibri" panose="020F0502020204030204" charset="0"/>
                <a:ea typeface="Calibri" panose="020F0502020204030204" charset="0"/>
              </a:rPr>
              <a:t>Technical Support</a:t>
            </a:r>
            <a:endParaRPr lang="en-US" altLang="zh-CN" sz="1600" dirty="0">
              <a:solidFill>
                <a:schemeClr val="bg1"/>
              </a:solidFill>
              <a:latin typeface="Calibri" panose="020F0502020204030204" charset="0"/>
              <a:ea typeface="Calibri" panose="020F0502020204030204" charset="0"/>
            </a:endParaRPr>
          </a:p>
        </p:txBody>
      </p:sp>
      <p:sp>
        <p:nvSpPr>
          <p:cNvPr id="2" name="文本框 58"/>
          <p:cNvSpPr txBox="1"/>
          <p:nvPr/>
        </p:nvSpPr>
        <p:spPr>
          <a:xfrm>
            <a:off x="1784604" y="4585996"/>
            <a:ext cx="2743835" cy="737235"/>
          </a:xfrm>
          <a:prstGeom prst="rect">
            <a:avLst/>
          </a:prstGeom>
          <a:noFill/>
          <a:effectLst/>
        </p:spPr>
        <p:txBody>
          <a:bodyPr wrap="none" rtlCol="0">
            <a:spAutoFit/>
          </a:bodyPr>
          <a:p>
            <a:r>
              <a:rPr lang="en-US" altLang="zh-CN" b="1" dirty="0" smtClean="0">
                <a:blipFill>
                  <a:blip r:embed="rId2"/>
                  <a:stretch>
                    <a:fillRect/>
                  </a:stretch>
                </a:blipFill>
                <a:latin typeface="Calibri" panose="020F0502020204030204" charset="0"/>
                <a:ea typeface="Calibri" panose="020F0502020204030204" charset="0"/>
              </a:rPr>
              <a:t>Universitas Bina Darma</a:t>
            </a:r>
            <a:endParaRPr lang="en-US" altLang="zh-CN" b="1" dirty="0" smtClean="0">
              <a:blipFill>
                <a:blip r:embed="rId2"/>
                <a:stretch>
                  <a:fillRect/>
                </a:stretch>
              </a:blipFill>
              <a:latin typeface="Calibri" panose="020F0502020204030204" charset="0"/>
              <a:ea typeface="Calibri" panose="020F0502020204030204" charset="0"/>
            </a:endParaRPr>
          </a:p>
          <a:p>
            <a:r>
              <a:rPr lang="en-US" sz="1200" dirty="0" smtClean="0">
                <a:blipFill>
                  <a:blip r:embed="rId2"/>
                  <a:stretch>
                    <a:fillRect/>
                  </a:stretch>
                </a:blipFill>
                <a:latin typeface="Calibri" panose="020F0502020204030204" charset="0"/>
                <a:ea typeface="Calibri" panose="020F0502020204030204" charset="0"/>
              </a:rPr>
              <a:t>September 2018 - Sekarang</a:t>
            </a:r>
            <a:endParaRPr lang="en-US" sz="1200" dirty="0" smtClean="0">
              <a:blipFill>
                <a:blip r:embed="rId2"/>
                <a:stretch>
                  <a:fillRect/>
                </a:stretch>
              </a:blipFill>
              <a:latin typeface="Calibri" panose="020F0502020204030204" charset="0"/>
              <a:ea typeface="Calibri" panose="020F0502020204030204" charset="0"/>
            </a:endParaRPr>
          </a:p>
          <a:p>
            <a:r>
              <a:rPr lang="en-US" sz="1200" dirty="0" smtClean="0">
                <a:blipFill>
                  <a:blip r:embed="rId2"/>
                  <a:stretch>
                    <a:fillRect/>
                  </a:stretch>
                </a:blipFill>
                <a:latin typeface="Calibri" panose="020F0502020204030204" charset="0"/>
                <a:ea typeface="Calibri" panose="020F0502020204030204" charset="0"/>
              </a:rPr>
              <a:t>Dosen</a:t>
            </a:r>
            <a:endParaRPr lang="en-US" altLang="zh-CN" sz="1600" dirty="0">
              <a:solidFill>
                <a:schemeClr val="bg1"/>
              </a:solidFill>
              <a:latin typeface="Calibri" panose="020F0502020204030204" charset="0"/>
              <a:ea typeface="Calibri" panose="020F050202020403020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Oval 34"/>
          <p:cNvSpPr/>
          <p:nvPr/>
        </p:nvSpPr>
        <p:spPr>
          <a:xfrm>
            <a:off x="853178" y="2462221"/>
            <a:ext cx="2636032" cy="2636033"/>
          </a:xfrm>
          <a:prstGeom prst="ellipse">
            <a:avLst/>
          </a:prstGeom>
          <a:noFill/>
          <a:ln w="635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文本框 16"/>
          <p:cNvSpPr>
            <a:spLocks noChangeArrowheads="1"/>
          </p:cNvSpPr>
          <p:nvPr/>
        </p:nvSpPr>
        <p:spPr bwMode="auto">
          <a:xfrm>
            <a:off x="6710524" y="206853"/>
            <a:ext cx="484378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Sertifikasi Keahlian</a:t>
            </a:r>
            <a:endPar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7" name="Freeform 27"/>
          <p:cNvSpPr>
            <a:spLocks noEditPoints="1"/>
          </p:cNvSpPr>
          <p:nvPr/>
        </p:nvSpPr>
        <p:spPr bwMode="auto">
          <a:xfrm>
            <a:off x="2923570" y="3780238"/>
            <a:ext cx="1787985" cy="2129654"/>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blipFill>
            <a:blip r:embed="rId2"/>
            <a:stretch>
              <a:fillRect/>
            </a:stretch>
          </a:blipFill>
          <a:ln>
            <a:noFill/>
          </a:ln>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8" name="椭圆 7"/>
          <p:cNvSpPr>
            <a:spLocks noChangeAspect="1"/>
          </p:cNvSpPr>
          <p:nvPr/>
        </p:nvSpPr>
        <p:spPr>
          <a:xfrm>
            <a:off x="1703951" y="1602260"/>
            <a:ext cx="5119022" cy="5119022"/>
          </a:xfrm>
          <a:prstGeom prst="ellipse">
            <a:avLst/>
          </a:prstGeom>
          <a:noFill/>
          <a:ln w="25400">
            <a:gradFill>
              <a:gsLst>
                <a:gs pos="78000">
                  <a:srgbClr val="FFFFFF">
                    <a:alpha val="0"/>
                  </a:srgbClr>
                </a:gs>
                <a:gs pos="80000">
                  <a:srgbClr val="FEFEFE"/>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6095059" y="2425344"/>
            <a:ext cx="4057561" cy="900639"/>
          </a:xfrm>
          <a:prstGeom prst="roundRect">
            <a:avLst>
              <a:gd name="adj" fmla="val 50000"/>
            </a:avLst>
          </a:prstGeom>
          <a:no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6102224" y="2424509"/>
            <a:ext cx="912092" cy="912092"/>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6362363" y="3694221"/>
            <a:ext cx="4057561" cy="900639"/>
          </a:xfrm>
          <a:prstGeom prst="roundRect">
            <a:avLst>
              <a:gd name="adj" fmla="val 50000"/>
            </a:avLst>
          </a:prstGeom>
          <a:no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6369528" y="3693386"/>
            <a:ext cx="912092" cy="912092"/>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6095058" y="4963098"/>
            <a:ext cx="4057561" cy="900639"/>
          </a:xfrm>
          <a:prstGeom prst="roundRect">
            <a:avLst>
              <a:gd name="adj" fmla="val 50000"/>
            </a:avLst>
          </a:prstGeom>
          <a:no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6102223" y="4962263"/>
            <a:ext cx="912092" cy="912092"/>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7280910" y="2656205"/>
            <a:ext cx="1778635" cy="368300"/>
          </a:xfrm>
          <a:prstGeom prst="rect">
            <a:avLst/>
          </a:prstGeom>
          <a:noFill/>
          <a:effectLst/>
        </p:spPr>
        <p:txBody>
          <a:bodyPr wrap="square" rtlCol="0">
            <a:spAutoFit/>
          </a:bodyPr>
          <a:lstStyle/>
          <a:p>
            <a:r>
              <a:rPr lang="en-US" altLang="zh-CN" b="1" dirty="0" smtClean="0">
                <a:blipFill>
                  <a:blip r:embed="rId2"/>
                  <a:stretch>
                    <a:fillRect/>
                  </a:stretch>
                </a:blipFill>
                <a:latin typeface="Calibri" panose="020F0502020204030204" charset="0"/>
                <a:ea typeface="Calibri" panose="020F0502020204030204" charset="0"/>
              </a:rPr>
              <a:t>CCNA</a:t>
            </a:r>
            <a:endParaRPr lang="en-US" altLang="zh-CN" sz="1600" dirty="0">
              <a:solidFill>
                <a:schemeClr val="bg1"/>
              </a:solidFill>
              <a:latin typeface="Calibri" panose="020F0502020204030204" charset="0"/>
              <a:ea typeface="Calibri" panose="020F0502020204030204" charset="0"/>
            </a:endParaRPr>
          </a:p>
        </p:txBody>
      </p:sp>
      <p:sp>
        <p:nvSpPr>
          <p:cNvPr id="33" name="文本框 32"/>
          <p:cNvSpPr txBox="1"/>
          <p:nvPr/>
        </p:nvSpPr>
        <p:spPr>
          <a:xfrm>
            <a:off x="7429500" y="3940810"/>
            <a:ext cx="2532380" cy="368300"/>
          </a:xfrm>
          <a:prstGeom prst="rect">
            <a:avLst/>
          </a:prstGeom>
          <a:noFill/>
          <a:effectLst/>
        </p:spPr>
        <p:txBody>
          <a:bodyPr wrap="square" rtlCol="0">
            <a:spAutoFit/>
          </a:bodyPr>
          <a:lstStyle/>
          <a:p>
            <a:r>
              <a:rPr lang="en-US" altLang="zh-CN" b="1" dirty="0" smtClean="0">
                <a:blipFill>
                  <a:blip r:embed="rId2"/>
                  <a:stretch>
                    <a:fillRect/>
                  </a:stretch>
                </a:blipFill>
                <a:latin typeface="Calibri" panose="020F0502020204030204" charset="0"/>
                <a:ea typeface="Calibri" panose="020F0502020204030204" charset="0"/>
              </a:rPr>
              <a:t>CND</a:t>
            </a:r>
            <a:endParaRPr lang="en-US" altLang="zh-CN" sz="1600" dirty="0">
              <a:solidFill>
                <a:schemeClr val="bg1"/>
              </a:solidFill>
              <a:latin typeface="Calibri" panose="020F0502020204030204" charset="0"/>
              <a:ea typeface="Calibri" panose="020F0502020204030204" charset="0"/>
            </a:endParaRPr>
          </a:p>
        </p:txBody>
      </p:sp>
      <p:sp>
        <p:nvSpPr>
          <p:cNvPr id="34" name="文本框 33"/>
          <p:cNvSpPr txBox="1"/>
          <p:nvPr/>
        </p:nvSpPr>
        <p:spPr>
          <a:xfrm>
            <a:off x="7292340" y="5229225"/>
            <a:ext cx="2197100" cy="368300"/>
          </a:xfrm>
          <a:prstGeom prst="rect">
            <a:avLst/>
          </a:prstGeom>
          <a:noFill/>
          <a:effectLst/>
        </p:spPr>
        <p:txBody>
          <a:bodyPr wrap="square" rtlCol="0">
            <a:spAutoFit/>
          </a:bodyPr>
          <a:lstStyle/>
          <a:p>
            <a:r>
              <a:rPr lang="en-US" altLang="zh-CN" b="1" dirty="0" smtClean="0">
                <a:blipFill>
                  <a:blip r:embed="rId2"/>
                  <a:stretch>
                    <a:fillRect/>
                  </a:stretch>
                </a:blipFill>
                <a:latin typeface="Calibri" panose="020F0502020204030204" charset="0"/>
                <a:ea typeface="Calibri" panose="020F0502020204030204" charset="0"/>
              </a:rPr>
              <a:t>CSCU</a:t>
            </a:r>
            <a:endParaRPr lang="en-US" altLang="zh-CN" sz="1600" dirty="0">
              <a:solidFill>
                <a:schemeClr val="bg1"/>
              </a:solidFill>
              <a:latin typeface="Calibri" panose="020F0502020204030204" charset="0"/>
              <a:ea typeface="Calibri" panose="020F0502020204030204" charset="0"/>
            </a:endParaRPr>
          </a:p>
        </p:txBody>
      </p:sp>
      <p:sp>
        <p:nvSpPr>
          <p:cNvPr id="35" name="文本框 16"/>
          <p:cNvSpPr>
            <a:spLocks noChangeArrowheads="1"/>
          </p:cNvSpPr>
          <p:nvPr/>
        </p:nvSpPr>
        <p:spPr bwMode="auto">
          <a:xfrm>
            <a:off x="1324832" y="3395960"/>
            <a:ext cx="169354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smtClean="0">
                <a:blipFill>
                  <a:blip r:embed="rId2"/>
                  <a:stretch>
                    <a:fillRect/>
                  </a:stretch>
                </a:blipFill>
                <a:latin typeface="Calibri" panose="020F0502020204030204" charset="0"/>
                <a:ea typeface="Calibri" panose="020F0502020204030204" charset="0"/>
                <a:sym typeface="Arial" panose="020B0604020202090204" pitchFamily="34" charset="0"/>
              </a:rPr>
              <a:t>TITLE</a:t>
            </a:r>
            <a:endParaRPr lang="en-US" sz="4400" b="1" dirty="0">
              <a:blipFill>
                <a:blip r:embed="rId2"/>
                <a:stretch>
                  <a:fillRect/>
                </a:stretch>
              </a:blipFill>
              <a:latin typeface="Calibri" panose="020F0502020204030204" charset="0"/>
              <a:ea typeface="Calibri" panose="020F0502020204030204" charset="0"/>
              <a:sym typeface="Arial" panose="020B0604020202090204" pitchFamily="34" charset="0"/>
            </a:endParaRPr>
          </a:p>
        </p:txBody>
      </p:sp>
      <p:grpSp>
        <p:nvGrpSpPr>
          <p:cNvPr id="17" name="组合 16"/>
          <p:cNvGrpSpPr/>
          <p:nvPr/>
        </p:nvGrpSpPr>
        <p:grpSpPr>
          <a:xfrm>
            <a:off x="6326165" y="5252322"/>
            <a:ext cx="475660" cy="361409"/>
            <a:chOff x="4268086" y="4221191"/>
            <a:chExt cx="509646" cy="387231"/>
          </a:xfrm>
          <a:solidFill>
            <a:srgbClr val="263731"/>
          </a:solidFill>
        </p:grpSpPr>
        <p:sp>
          <p:nvSpPr>
            <p:cNvPr id="18"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9"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20" name="组合 19"/>
          <p:cNvGrpSpPr/>
          <p:nvPr/>
        </p:nvGrpSpPr>
        <p:grpSpPr>
          <a:xfrm>
            <a:off x="6674775" y="3940540"/>
            <a:ext cx="308946" cy="395105"/>
            <a:chOff x="1605186" y="572440"/>
            <a:chExt cx="563562" cy="720725"/>
          </a:xfrm>
          <a:solidFill>
            <a:srgbClr val="263731"/>
          </a:solidFill>
        </p:grpSpPr>
        <p:sp>
          <p:nvSpPr>
            <p:cNvPr id="21"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 name="组合 23"/>
          <p:cNvGrpSpPr>
            <a:grpSpLocks noChangeAspect="1"/>
          </p:cNvGrpSpPr>
          <p:nvPr/>
        </p:nvGrpSpPr>
        <p:grpSpPr>
          <a:xfrm>
            <a:off x="6407214" y="2674516"/>
            <a:ext cx="341379" cy="381775"/>
            <a:chOff x="5999255" y="3275006"/>
            <a:chExt cx="402656" cy="450303"/>
          </a:xfrm>
          <a:solidFill>
            <a:srgbClr val="263731"/>
          </a:solidFill>
          <a:effectLst/>
        </p:grpSpPr>
        <p:sp>
          <p:nvSpPr>
            <p:cNvPr id="25"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a:spLocks noChangeArrowheads="1"/>
          </p:cNvSpPr>
          <p:nvPr/>
        </p:nvSpPr>
        <p:spPr bwMode="auto">
          <a:xfrm>
            <a:off x="4309875" y="2533261"/>
            <a:ext cx="617982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altLang="zh-CN" sz="6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Troubleshooting</a:t>
            </a:r>
            <a:endParaRPr lang="en-US" altLang="zh-CN" sz="60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a:p>
            <a:pPr algn="l"/>
            <a:r>
              <a:rPr lang="en-US" altLang="zh-CN" sz="6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Koneksi Internet</a:t>
            </a:r>
            <a:endParaRPr lang="en-US" altLang="zh-CN" sz="60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sp>
        <p:nvSpPr>
          <p:cNvPr id="3" name="文本框 17"/>
          <p:cNvSpPr txBox="1">
            <a:spLocks noChangeArrowheads="1"/>
          </p:cNvSpPr>
          <p:nvPr/>
        </p:nvSpPr>
        <p:spPr bwMode="auto">
          <a:xfrm>
            <a:off x="1573452" y="2316638"/>
            <a:ext cx="2021707"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3800" dirty="0" smtClean="0">
                <a:blipFill>
                  <a:blip r:embed="rId2"/>
                  <a:stretch>
                    <a:fillRect/>
                  </a:stretch>
                </a:blipFill>
                <a:latin typeface="Calibri" panose="020F0502020204030204" charset="0"/>
                <a:ea typeface="Arial" panose="020B0604020202090204" pitchFamily="34" charset="0"/>
              </a:rPr>
              <a:t>02</a:t>
            </a:r>
            <a:endParaRPr lang="zh-CN" altLang="en-US" sz="13800" dirty="0">
              <a:blipFill>
                <a:blip r:embed="rId2"/>
                <a:stretch>
                  <a:fillRect/>
                </a:stretch>
              </a:blipFill>
              <a:latin typeface="Calibri" panose="020F0502020204030204" charset="0"/>
              <a:ea typeface="Arial" panose="020B0604020202090204" pitchFamily="34" charset="0"/>
            </a:endParaRPr>
          </a:p>
        </p:txBody>
      </p:sp>
      <p:cxnSp>
        <p:nvCxnSpPr>
          <p:cNvPr id="4" name="直接连接符 3"/>
          <p:cNvCxnSpPr/>
          <p:nvPr/>
        </p:nvCxnSpPr>
        <p:spPr>
          <a:xfrm>
            <a:off x="3937622" y="2533026"/>
            <a:ext cx="0" cy="180000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16"/>
          <p:cNvSpPr>
            <a:spLocks noChangeArrowheads="1"/>
          </p:cNvSpPr>
          <p:nvPr/>
        </p:nvSpPr>
        <p:spPr bwMode="auto">
          <a:xfrm>
            <a:off x="6710524" y="206853"/>
            <a:ext cx="405765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rPr>
              <a:t>Sejarah Internet</a:t>
            </a:r>
            <a:endParaRPr lang="en-US" altLang="zh-CN" sz="4000" b="1" dirty="0" smtClean="0">
              <a:blipFill>
                <a:blip r:embed="rId2"/>
                <a:stretch>
                  <a:fillRect/>
                </a:stretch>
              </a:blipFill>
              <a:latin typeface="Calibri" panose="020F0502020204030204" charset="0"/>
              <a:ea typeface="Calibri" panose="020F0502020204030204" charset="0"/>
              <a:sym typeface="Arial" panose="020B0604020202090204" pitchFamily="34" charset="0"/>
            </a:endParaRPr>
          </a:p>
        </p:txBody>
      </p:sp>
      <p:pic>
        <p:nvPicPr>
          <p:cNvPr id="2" name="Content Placeholder 5"/>
          <p:cNvPicPr>
            <a:picLocks noGrp="1" noChangeAspect="1"/>
          </p:cNvPicPr>
          <p:nvPr/>
        </p:nvPicPr>
        <p:blipFill>
          <a:blip r:embed="rId3"/>
          <a:srcRect l="-16126" r="-16126"/>
          <a:stretch>
            <a:fillRect/>
          </a:stretch>
        </p:blipFill>
        <p:spPr>
          <a:xfrm>
            <a:off x="-254251" y="1538867"/>
            <a:ext cx="8733677" cy="492640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b="1" dirty="0">
                <a:ln w="10160">
                  <a:noFill/>
                  <a:prstDash val="solid"/>
                </a:ln>
                <a:solidFill>
                  <a:srgbClr val="FFFFFF"/>
                </a:solidFill>
                <a:effectLst>
                  <a:outerShdw blurRad="38100" dist="22860" dir="5400000" algn="tl" rotWithShape="0">
                    <a:srgbClr val="000000">
                      <a:alpha val="30000"/>
                    </a:srgbClr>
                  </a:outerShdw>
                </a:effectLst>
                <a:latin typeface="Arial Bold" panose="020B0604020202090204" charset="0"/>
                <a:cs typeface="Arial Bold" panose="020B0604020202090204" charset="0"/>
              </a:rPr>
              <a:t>Kelompok Jaringan Komputer </a:t>
            </a:r>
            <a:endParaRPr lang="en-US" b="1" dirty="0">
              <a:ln w="10160">
                <a:noFill/>
                <a:prstDash val="solid"/>
              </a:ln>
              <a:solidFill>
                <a:srgbClr val="FFFFFF"/>
              </a:solidFill>
              <a:effectLst>
                <a:outerShdw blurRad="38100" dist="22860" dir="5400000" algn="tl" rotWithShape="0">
                  <a:srgbClr val="000000">
                    <a:alpha val="30000"/>
                  </a:srgbClr>
                </a:outerShdw>
              </a:effectLst>
              <a:latin typeface="Arial Bold" panose="020B0604020202090204" charset="0"/>
              <a:cs typeface="Arial Bold" panose="020B0604020202090204" charset="0"/>
            </a:endParaRPr>
          </a:p>
        </p:txBody>
      </p:sp>
      <p:pic>
        <p:nvPicPr>
          <p:cNvPr id="3" name="Content Placeholder 2"/>
          <p:cNvPicPr>
            <a:picLocks noGrp="1" noChangeAspect="1"/>
          </p:cNvPicPr>
          <p:nvPr>
            <p:ph idx="1"/>
          </p:nvPr>
        </p:nvPicPr>
        <p:blipFill>
          <a:blip r:embed="rId2"/>
          <a:srcRect l="-17880" r="-17880"/>
          <a:stretch>
            <a:fillRect/>
          </a:stretch>
        </p:blipFill>
        <p:spPr/>
      </p:pic>
    </p:spTree>
  </p:cSld>
  <p:clrMapOvr>
    <a:masterClrMapping/>
  </p:clrMapOvr>
  <p:transition spd="med">
    <p:wipe dir="r"/>
  </p:transition>
  <p:timing>
    <p:tnLst>
      <p:par>
        <p:cTn id="1" dur="indefinite" restart="never" nodeType="tmRoot"/>
      </p:par>
    </p:tnLst>
  </p:timing>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8608</Words>
  <Application>WPS Presentation</Application>
  <PresentationFormat>宽屏</PresentationFormat>
  <Paragraphs>294</Paragraphs>
  <Slides>38</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38</vt:i4>
      </vt:variant>
    </vt:vector>
  </HeadingPairs>
  <TitlesOfParts>
    <vt:vector size="53" baseType="lpstr">
      <vt:lpstr>Arial</vt:lpstr>
      <vt:lpstr>SimSun</vt:lpstr>
      <vt:lpstr>Wingdings</vt:lpstr>
      <vt:lpstr>Calibri</vt:lpstr>
      <vt:lpstr>Helvetica Neue</vt:lpstr>
      <vt:lpstr>微软雅黑</vt:lpstr>
      <vt:lpstr>汉仪旗黑</vt:lpstr>
      <vt:lpstr>Arial Unicode MS</vt:lpstr>
      <vt:lpstr>Calibri Light</vt:lpstr>
      <vt:lpstr>宋体-简</vt:lpstr>
      <vt:lpstr>MS PGothic</vt:lpstr>
      <vt:lpstr>Hiragino Maru Gothic ProN</vt:lpstr>
      <vt:lpstr>Aharoni</vt:lpstr>
      <vt:lpstr>Arial 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Providing Resources in a Network Networks of Many Sizes</vt:lpstr>
      <vt:lpstr>Networks of Many Sizes</vt:lpstr>
      <vt:lpstr>Components of a Network Topology Diagrams</vt:lpstr>
      <vt:lpstr>Networks of Many Sizes</vt:lpstr>
      <vt:lpstr>LANs, WANs, and Internets Components of a Network</vt:lpstr>
      <vt:lpstr>Devices</vt:lpstr>
      <vt:lpstr>Components of a Network Network Media</vt:lpstr>
      <vt:lpstr>Media</vt:lpstr>
      <vt:lpstr>PowerPoint 演示文稿</vt:lpstr>
      <vt:lpstr>The Internet Intranet and Extranet</vt:lpstr>
      <vt:lpstr>Reliable Network Scalability</vt:lpstr>
      <vt:lpstr>Ini Jenis Jaringan Apa ? Peer-to-Peer (teori) Sharing (Umum)</vt:lpstr>
      <vt:lpstr>PowerPoint 演示文稿</vt:lpstr>
      <vt:lpstr>PowerPoint 演示文稿</vt:lpstr>
      <vt:lpstr>PowerPoint 演示文稿</vt:lpstr>
      <vt:lpstr>PowerPoint 演示文稿</vt:lpstr>
      <vt:lpstr>SEJARAH KOMPUTER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admin</cp:lastModifiedBy>
  <cp:revision>223</cp:revision>
  <dcterms:created xsi:type="dcterms:W3CDTF">2021-11-18T03:59:28Z</dcterms:created>
  <dcterms:modified xsi:type="dcterms:W3CDTF">2021-11-18T03:59:28Z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1033-3.1.6.6275</vt:lpwstr>
  </property>
</Properties>
</file>