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16" r:id="rId1"/>
  </p:sldMasterIdLst>
  <p:notesMasterIdLst>
    <p:notesMasterId r:id="rId20"/>
  </p:notesMasterIdLst>
  <p:handoutMasterIdLst>
    <p:handoutMasterId r:id="rId21"/>
  </p:handoutMasterIdLst>
  <p:sldIdLst>
    <p:sldId id="258" r:id="rId2"/>
    <p:sldId id="363" r:id="rId3"/>
    <p:sldId id="364" r:id="rId4"/>
    <p:sldId id="365" r:id="rId5"/>
    <p:sldId id="340" r:id="rId6"/>
    <p:sldId id="356" r:id="rId7"/>
    <p:sldId id="357" r:id="rId8"/>
    <p:sldId id="358" r:id="rId9"/>
    <p:sldId id="359" r:id="rId10"/>
    <p:sldId id="360" r:id="rId11"/>
    <p:sldId id="352" r:id="rId12"/>
    <p:sldId id="361" r:id="rId13"/>
    <p:sldId id="362" r:id="rId14"/>
    <p:sldId id="341" r:id="rId15"/>
    <p:sldId id="348" r:id="rId16"/>
    <p:sldId id="350" r:id="rId17"/>
    <p:sldId id="345" r:id="rId18"/>
    <p:sldId id="355" r:id="rId19"/>
  </p:sldIdLst>
  <p:sldSz cx="9144000" cy="6858000" type="screen4x3"/>
  <p:notesSz cx="6858000" cy="9525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2" autoAdjust="0"/>
    <p:restoredTop sz="94660"/>
  </p:normalViewPr>
  <p:slideViewPr>
    <p:cSldViewPr>
      <p:cViewPr>
        <p:scale>
          <a:sx n="66" d="100"/>
          <a:sy n="66" d="100"/>
        </p:scale>
        <p:origin x="-145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6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slide" Target="../slides/slide12.xml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" Target="../slides/slide18.xml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8C1F7B-2746-4790-8D4F-5CAFFED6996B}" type="doc">
      <dgm:prSet loTypeId="urn:microsoft.com/office/officeart/2005/8/layout/venn3" loCatId="relationship" qsTypeId="urn:microsoft.com/office/officeart/2005/8/quickstyle/3d3" qsCatId="3D" csTypeId="urn:microsoft.com/office/officeart/2005/8/colors/colorful5" csCatId="colorful" phldr="1"/>
      <dgm:spPr/>
    </dgm:pt>
    <dgm:pt modelId="{33A3ADEE-0D60-4BC5-8684-405D37D903BB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0" dirty="0" smtClean="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Agama</a:t>
          </a:r>
          <a:r>
            <a:rPr lang="en-US" sz="2800" b="0" dirty="0" smtClean="0">
              <a:solidFill>
                <a:schemeClr val="tx1"/>
              </a:solidFill>
            </a:rPr>
            <a:t> ritual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0" dirty="0" err="1" smtClean="0">
              <a:solidFill>
                <a:schemeClr val="tx1"/>
              </a:solidFill>
            </a:rPr>
            <a:t>spriritual</a:t>
          </a:r>
          <a:endParaRPr lang="en-US" sz="2800" b="0" dirty="0">
            <a:solidFill>
              <a:schemeClr val="tx1"/>
            </a:solidFill>
          </a:endParaRPr>
        </a:p>
      </dgm:t>
    </dgm:pt>
    <dgm:pt modelId="{7DC6FCE2-CC6F-49ED-88A7-A98F0DBCB1A6}" type="parTrans" cxnId="{5CFACF5E-22AD-4CC7-9FB4-4941F90D56DA}">
      <dgm:prSet/>
      <dgm:spPr/>
      <dgm:t>
        <a:bodyPr/>
        <a:lstStyle/>
        <a:p>
          <a:endParaRPr lang="en-US"/>
        </a:p>
      </dgm:t>
    </dgm:pt>
    <dgm:pt modelId="{9651AB6A-71D7-4EB3-A3BA-25E535172FB2}" type="sibTrans" cxnId="{5CFACF5E-22AD-4CC7-9FB4-4941F90D56DA}">
      <dgm:prSet/>
      <dgm:spPr/>
      <dgm:t>
        <a:bodyPr/>
        <a:lstStyle/>
        <a:p>
          <a:endParaRPr lang="en-US"/>
        </a:p>
      </dgm:t>
    </dgm:pt>
    <dgm:pt modelId="{2180EF1A-E816-45DC-B31B-08FF28B4289F}">
      <dgm:prSet phldrT="[Text]" custT="1"/>
      <dgm:spPr/>
      <dgm:t>
        <a:bodyPr/>
        <a:lstStyle/>
        <a:p>
          <a:r>
            <a:rPr lang="en-US" sz="3200" b="0" dirty="0" smtClean="0">
              <a:solidFill>
                <a:schemeClr val="tx1"/>
              </a:solidFill>
              <a:hlinkClick xmlns:r="http://schemas.openxmlformats.org/officeDocument/2006/relationships" r:id="rId2" action="ppaction://hlinksldjump"/>
            </a:rPr>
            <a:t>AUM</a:t>
          </a:r>
          <a:endParaRPr lang="en-US" sz="3200" b="0" dirty="0">
            <a:solidFill>
              <a:schemeClr val="tx1"/>
            </a:solidFill>
          </a:endParaRPr>
        </a:p>
      </dgm:t>
    </dgm:pt>
    <dgm:pt modelId="{514D92F7-F6CF-4A34-8565-4EDCE77540AC}" type="parTrans" cxnId="{AFBEBABB-5AB4-4766-93F2-F82261E7DC5D}">
      <dgm:prSet/>
      <dgm:spPr/>
      <dgm:t>
        <a:bodyPr/>
        <a:lstStyle/>
        <a:p>
          <a:endParaRPr lang="en-US"/>
        </a:p>
      </dgm:t>
    </dgm:pt>
    <dgm:pt modelId="{5B14996F-66C0-40FF-AB20-2DCAC093FD21}" type="sibTrans" cxnId="{AFBEBABB-5AB4-4766-93F2-F82261E7DC5D}">
      <dgm:prSet/>
      <dgm:spPr/>
      <dgm:t>
        <a:bodyPr/>
        <a:lstStyle/>
        <a:p>
          <a:endParaRPr lang="en-US"/>
        </a:p>
      </dgm:t>
    </dgm:pt>
    <dgm:pt modelId="{1F653048-08D3-472C-A84E-0D667EA7EE5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0" dirty="0" err="1" smtClean="0">
              <a:solidFill>
                <a:schemeClr val="tx1"/>
              </a:solidFill>
            </a:rPr>
            <a:t>Eksistensi</a:t>
          </a:r>
          <a:r>
            <a:rPr lang="en-US" sz="2400" b="0" dirty="0" smtClean="0">
              <a:solidFill>
                <a:schemeClr val="tx1"/>
              </a:solidFill>
            </a:rPr>
            <a:t> </a:t>
          </a:r>
          <a:r>
            <a:rPr lang="en-US" sz="1800" b="0" dirty="0" err="1" smtClean="0">
              <a:solidFill>
                <a:schemeClr val="tx1"/>
              </a:solidFill>
            </a:rPr>
            <a:t>Muhammadiyah</a:t>
          </a:r>
          <a:endParaRPr lang="en-US" sz="1800" b="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97262180-AE70-4182-8D24-F23A70482F07}" type="parTrans" cxnId="{0385D640-D73A-4EDF-8231-EF21A620E849}">
      <dgm:prSet/>
      <dgm:spPr/>
      <dgm:t>
        <a:bodyPr/>
        <a:lstStyle/>
        <a:p>
          <a:endParaRPr lang="en-US"/>
        </a:p>
      </dgm:t>
    </dgm:pt>
    <dgm:pt modelId="{CB3E2ADA-ECB9-44E3-935C-F1455B72FD7C}" type="sibTrans" cxnId="{0385D640-D73A-4EDF-8231-EF21A620E849}">
      <dgm:prSet/>
      <dgm:spPr/>
      <dgm:t>
        <a:bodyPr/>
        <a:lstStyle/>
        <a:p>
          <a:endParaRPr lang="en-US"/>
        </a:p>
      </dgm:t>
    </dgm:pt>
    <dgm:pt modelId="{793085E4-A66B-4D92-851B-332EF106AF80}" type="pres">
      <dgm:prSet presAssocID="{218C1F7B-2746-4790-8D4F-5CAFFED6996B}" presName="Name0" presStyleCnt="0">
        <dgm:presLayoutVars>
          <dgm:dir/>
          <dgm:resizeHandles val="exact"/>
        </dgm:presLayoutVars>
      </dgm:prSet>
      <dgm:spPr/>
    </dgm:pt>
    <dgm:pt modelId="{E618DD26-F6AF-4DBC-8137-97FD04892CB6}" type="pres">
      <dgm:prSet presAssocID="{33A3ADEE-0D60-4BC5-8684-405D37D903BB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CE5C84-FE25-46F1-9CEC-FB3072EA3293}" type="pres">
      <dgm:prSet presAssocID="{9651AB6A-71D7-4EB3-A3BA-25E535172FB2}" presName="space" presStyleCnt="0"/>
      <dgm:spPr/>
    </dgm:pt>
    <dgm:pt modelId="{165A30C5-FCE1-40A8-BDEA-ED22C08A05C0}" type="pres">
      <dgm:prSet presAssocID="{2180EF1A-E816-45DC-B31B-08FF28B4289F}" presName="Name5" presStyleLbl="vennNode1" presStyleIdx="1" presStyleCnt="3" custLinFactNeighborX="14136" custLinFactNeighborY="2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12A93-CD04-4D50-B88C-2E31DE4A7BEF}" type="pres">
      <dgm:prSet presAssocID="{5B14996F-66C0-40FF-AB20-2DCAC093FD21}" presName="space" presStyleCnt="0"/>
      <dgm:spPr/>
    </dgm:pt>
    <dgm:pt modelId="{4BB3F58D-BDC0-4315-812B-6C8834CA1971}" type="pres">
      <dgm:prSet presAssocID="{1F653048-08D3-472C-A84E-0D667EA7EE5E}" presName="Name5" presStyleLbl="vennNode1" presStyleIdx="2" presStyleCnt="3" custLinFactX="13241" custLinFactNeighborX="100000" custLinFactNeighborY="6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85D640-D73A-4EDF-8231-EF21A620E849}" srcId="{218C1F7B-2746-4790-8D4F-5CAFFED6996B}" destId="{1F653048-08D3-472C-A84E-0D667EA7EE5E}" srcOrd="2" destOrd="0" parTransId="{97262180-AE70-4182-8D24-F23A70482F07}" sibTransId="{CB3E2ADA-ECB9-44E3-935C-F1455B72FD7C}"/>
    <dgm:cxn modelId="{1038EA7B-8BC8-43F8-A2B1-FF117B4CE9B5}" type="presOf" srcId="{218C1F7B-2746-4790-8D4F-5CAFFED6996B}" destId="{793085E4-A66B-4D92-851B-332EF106AF80}" srcOrd="0" destOrd="0" presId="urn:microsoft.com/office/officeart/2005/8/layout/venn3"/>
    <dgm:cxn modelId="{ADF73E88-6A8B-4D2B-8C47-FB0C15BCC635}" type="presOf" srcId="{2180EF1A-E816-45DC-B31B-08FF28B4289F}" destId="{165A30C5-FCE1-40A8-BDEA-ED22C08A05C0}" srcOrd="0" destOrd="0" presId="urn:microsoft.com/office/officeart/2005/8/layout/venn3"/>
    <dgm:cxn modelId="{01ABDF4D-1605-4370-B9F3-A34821FC5F28}" type="presOf" srcId="{1F653048-08D3-472C-A84E-0D667EA7EE5E}" destId="{4BB3F58D-BDC0-4315-812B-6C8834CA1971}" srcOrd="0" destOrd="0" presId="urn:microsoft.com/office/officeart/2005/8/layout/venn3"/>
    <dgm:cxn modelId="{5CFACF5E-22AD-4CC7-9FB4-4941F90D56DA}" srcId="{218C1F7B-2746-4790-8D4F-5CAFFED6996B}" destId="{33A3ADEE-0D60-4BC5-8684-405D37D903BB}" srcOrd="0" destOrd="0" parTransId="{7DC6FCE2-CC6F-49ED-88A7-A98F0DBCB1A6}" sibTransId="{9651AB6A-71D7-4EB3-A3BA-25E535172FB2}"/>
    <dgm:cxn modelId="{A8E89344-90B3-4CC9-AFF3-BF96DBC44F2A}" type="presOf" srcId="{33A3ADEE-0D60-4BC5-8684-405D37D903BB}" destId="{E618DD26-F6AF-4DBC-8137-97FD04892CB6}" srcOrd="0" destOrd="0" presId="urn:microsoft.com/office/officeart/2005/8/layout/venn3"/>
    <dgm:cxn modelId="{AFBEBABB-5AB4-4766-93F2-F82261E7DC5D}" srcId="{218C1F7B-2746-4790-8D4F-5CAFFED6996B}" destId="{2180EF1A-E816-45DC-B31B-08FF28B4289F}" srcOrd="1" destOrd="0" parTransId="{514D92F7-F6CF-4A34-8565-4EDCE77540AC}" sibTransId="{5B14996F-66C0-40FF-AB20-2DCAC093FD21}"/>
    <dgm:cxn modelId="{FE796507-238A-49E8-9A4B-2D77913E2319}" type="presParOf" srcId="{793085E4-A66B-4D92-851B-332EF106AF80}" destId="{E618DD26-F6AF-4DBC-8137-97FD04892CB6}" srcOrd="0" destOrd="0" presId="urn:microsoft.com/office/officeart/2005/8/layout/venn3"/>
    <dgm:cxn modelId="{EED93AB8-5548-448E-9AAF-69F067EED7CC}" type="presParOf" srcId="{793085E4-A66B-4D92-851B-332EF106AF80}" destId="{3FCE5C84-FE25-46F1-9CEC-FB3072EA3293}" srcOrd="1" destOrd="0" presId="urn:microsoft.com/office/officeart/2005/8/layout/venn3"/>
    <dgm:cxn modelId="{9D39995B-6835-40CF-B976-E222BF135682}" type="presParOf" srcId="{793085E4-A66B-4D92-851B-332EF106AF80}" destId="{165A30C5-FCE1-40A8-BDEA-ED22C08A05C0}" srcOrd="2" destOrd="0" presId="urn:microsoft.com/office/officeart/2005/8/layout/venn3"/>
    <dgm:cxn modelId="{D0CC559E-1622-43EE-98C8-C92D5EB1CCF1}" type="presParOf" srcId="{793085E4-A66B-4D92-851B-332EF106AF80}" destId="{07A12A93-CD04-4D50-B88C-2E31DE4A7BEF}" srcOrd="3" destOrd="0" presId="urn:microsoft.com/office/officeart/2005/8/layout/venn3"/>
    <dgm:cxn modelId="{6A668C9B-10ED-496D-8DBD-050EF4F1B063}" type="presParOf" srcId="{793085E4-A66B-4D92-851B-332EF106AF80}" destId="{4BB3F58D-BDC0-4315-812B-6C8834CA1971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2F2F51-01D3-49C9-80CF-F8F4B8C89CD5}" type="doc">
      <dgm:prSet loTypeId="urn:microsoft.com/office/officeart/2008/layout/PictureStrips" loCatId="picture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B45C72E-2CF8-43C0-8616-1DFEAB89B71D}">
      <dgm:prSet/>
      <dgm:spPr/>
      <dgm:t>
        <a:bodyPr/>
        <a:lstStyle/>
        <a:p>
          <a:r>
            <a:rPr lang="en-US" b="1" dirty="0" err="1" smtClean="0"/>
            <a:t>Dengan</a:t>
          </a:r>
          <a:r>
            <a:rPr lang="en-US" b="1" dirty="0" smtClean="0"/>
            <a:t> </a:t>
          </a:r>
          <a:r>
            <a:rPr lang="en-US" b="1" dirty="0" err="1" smtClean="0"/>
            <a:t>demikian</a:t>
          </a:r>
          <a:r>
            <a:rPr lang="en-US" b="1" dirty="0" smtClean="0"/>
            <a:t> </a:t>
          </a:r>
          <a:r>
            <a:rPr lang="en-US" b="1" dirty="0" err="1" smtClean="0"/>
            <a:t>definisi</a:t>
          </a:r>
          <a:r>
            <a:rPr lang="en-US" b="1" dirty="0" smtClean="0"/>
            <a:t> Islam </a:t>
          </a:r>
          <a:r>
            <a:rPr lang="en-US" b="1" dirty="0" err="1" smtClean="0"/>
            <a:t>berkemajuan</a:t>
          </a:r>
          <a:r>
            <a:rPr lang="en-US" b="1" dirty="0" smtClean="0"/>
            <a:t> </a:t>
          </a:r>
          <a:r>
            <a:rPr lang="en-US" b="1" dirty="0" err="1" smtClean="0"/>
            <a:t>adalah</a:t>
          </a:r>
          <a:r>
            <a:rPr lang="en-US" b="1" dirty="0" smtClean="0"/>
            <a:t> </a:t>
          </a:r>
          <a:r>
            <a:rPr lang="en-US" b="1" dirty="0" err="1" smtClean="0"/>
            <a:t>ideologi</a:t>
          </a:r>
          <a:r>
            <a:rPr lang="en-US" b="1" dirty="0" smtClean="0"/>
            <a:t>  </a:t>
          </a:r>
          <a:r>
            <a:rPr lang="en-US" b="1" dirty="0" err="1" smtClean="0"/>
            <a:t>gerakan</a:t>
          </a:r>
          <a:r>
            <a:rPr lang="en-US" b="1" dirty="0" smtClean="0"/>
            <a:t> </a:t>
          </a:r>
          <a:r>
            <a:rPr lang="en-US" b="1" dirty="0" err="1" smtClean="0"/>
            <a:t>Muhammadiyah</a:t>
          </a:r>
          <a:r>
            <a:rPr lang="en-US" b="1" dirty="0" smtClean="0"/>
            <a:t> yang </a:t>
          </a:r>
          <a:r>
            <a:rPr lang="en-US" b="1" dirty="0" err="1" smtClean="0"/>
            <a:t>dimanifestasikan</a:t>
          </a:r>
          <a:r>
            <a:rPr lang="en-US" b="1" dirty="0" smtClean="0"/>
            <a:t> </a:t>
          </a:r>
          <a:r>
            <a:rPr lang="en-US" b="1" dirty="0" err="1" smtClean="0"/>
            <a:t>pada</a:t>
          </a:r>
          <a:r>
            <a:rPr lang="en-US" b="1" dirty="0" smtClean="0"/>
            <a:t> </a:t>
          </a:r>
          <a:r>
            <a:rPr lang="en-US" b="1" dirty="0" err="1" smtClean="0"/>
            <a:t>sebuah</a:t>
          </a:r>
          <a:r>
            <a:rPr lang="en-US" b="1" dirty="0" smtClean="0"/>
            <a:t> </a:t>
          </a:r>
          <a:r>
            <a:rPr lang="en-US" b="1" dirty="0" err="1" smtClean="0"/>
            <a:t>gerakan</a:t>
          </a:r>
          <a:r>
            <a:rPr lang="en-US" b="1" dirty="0" smtClean="0"/>
            <a:t> yang </a:t>
          </a:r>
          <a:r>
            <a:rPr lang="en-US" b="1" dirty="0" err="1" smtClean="0"/>
            <a:t>mampu</a:t>
          </a:r>
          <a:r>
            <a:rPr lang="en-US" b="1" dirty="0" smtClean="0"/>
            <a:t> </a:t>
          </a:r>
          <a:r>
            <a:rPr lang="en-US" b="1" dirty="0" err="1" smtClean="0"/>
            <a:t>memecahkan</a:t>
          </a:r>
          <a:r>
            <a:rPr lang="en-US" b="1" dirty="0" smtClean="0"/>
            <a:t> </a:t>
          </a:r>
          <a:r>
            <a:rPr lang="en-US" b="1" dirty="0" err="1" smtClean="0"/>
            <a:t>persoalan</a:t>
          </a:r>
          <a:r>
            <a:rPr lang="en-US" b="1" dirty="0" smtClean="0"/>
            <a:t> </a:t>
          </a:r>
          <a:r>
            <a:rPr lang="en-US" b="1" dirty="0" err="1" smtClean="0"/>
            <a:t>sosial</a:t>
          </a:r>
          <a:r>
            <a:rPr lang="en-US" b="1" dirty="0" smtClean="0"/>
            <a:t> </a:t>
          </a:r>
          <a:r>
            <a:rPr lang="en-US" b="1" dirty="0" err="1" smtClean="0"/>
            <a:t>dan</a:t>
          </a:r>
          <a:r>
            <a:rPr lang="en-US" b="1" dirty="0" smtClean="0"/>
            <a:t> </a:t>
          </a:r>
          <a:r>
            <a:rPr lang="en-US" b="1" dirty="0" err="1" smtClean="0"/>
            <a:t>apa</a:t>
          </a:r>
          <a:r>
            <a:rPr lang="en-US" b="1" dirty="0" smtClean="0"/>
            <a:t> yang </a:t>
          </a:r>
          <a:r>
            <a:rPr lang="en-US" b="1" dirty="0" err="1" smtClean="0"/>
            <a:t>menjadi</a:t>
          </a:r>
          <a:r>
            <a:rPr lang="en-US" b="1" dirty="0" smtClean="0"/>
            <a:t> </a:t>
          </a:r>
          <a:r>
            <a:rPr lang="en-US" b="1" dirty="0" err="1" smtClean="0"/>
            <a:t>kebutuhan</a:t>
          </a:r>
          <a:r>
            <a:rPr lang="en-US" b="1" dirty="0" smtClean="0"/>
            <a:t> </a:t>
          </a:r>
          <a:r>
            <a:rPr lang="en-US" b="1" dirty="0" err="1" smtClean="0"/>
            <a:t>sosial</a:t>
          </a:r>
          <a:r>
            <a:rPr lang="en-US" b="1" dirty="0" smtClean="0"/>
            <a:t> </a:t>
          </a:r>
          <a:r>
            <a:rPr lang="en-US" b="1" dirty="0" err="1" smtClean="0"/>
            <a:t>sesuai</a:t>
          </a:r>
          <a:r>
            <a:rPr lang="en-US" b="1" dirty="0" smtClean="0"/>
            <a:t> </a:t>
          </a:r>
          <a:r>
            <a:rPr lang="en-US" b="1" dirty="0" err="1" smtClean="0"/>
            <a:t>dengan</a:t>
          </a:r>
          <a:r>
            <a:rPr lang="en-US" b="1" dirty="0" smtClean="0"/>
            <a:t> </a:t>
          </a:r>
          <a:r>
            <a:rPr lang="en-US" b="1" dirty="0" err="1" smtClean="0"/>
            <a:t>perkembangan</a:t>
          </a:r>
          <a:r>
            <a:rPr lang="en-US" b="1" dirty="0" smtClean="0"/>
            <a:t> </a:t>
          </a:r>
          <a:r>
            <a:rPr lang="en-US" b="1" dirty="0" err="1" smtClean="0"/>
            <a:t>masyarakat</a:t>
          </a:r>
          <a:r>
            <a:rPr lang="en-US" b="1" dirty="0" smtClean="0"/>
            <a:t> </a:t>
          </a:r>
          <a:r>
            <a:rPr lang="en-US" b="1" dirty="0" err="1" smtClean="0"/>
            <a:t>dan</a:t>
          </a:r>
          <a:r>
            <a:rPr lang="en-US" b="1" dirty="0" smtClean="0"/>
            <a:t> </a:t>
          </a:r>
          <a:r>
            <a:rPr lang="en-US" b="1" dirty="0" err="1" smtClean="0"/>
            <a:t>berorientsi</a:t>
          </a:r>
          <a:r>
            <a:rPr lang="en-US" b="1" dirty="0" smtClean="0"/>
            <a:t> </a:t>
          </a:r>
          <a:r>
            <a:rPr lang="en-US" b="1" dirty="0" err="1" smtClean="0"/>
            <a:t>ke</a:t>
          </a:r>
          <a:r>
            <a:rPr lang="en-US" b="1" dirty="0" smtClean="0"/>
            <a:t> </a:t>
          </a:r>
          <a:r>
            <a:rPr lang="en-US" b="1" dirty="0" err="1" smtClean="0"/>
            <a:t>masa</a:t>
          </a:r>
          <a:r>
            <a:rPr lang="en-US" b="1" dirty="0" smtClean="0"/>
            <a:t> yang </a:t>
          </a:r>
          <a:r>
            <a:rPr lang="en-US" b="1" dirty="0" err="1" smtClean="0"/>
            <a:t>akan</a:t>
          </a:r>
          <a:r>
            <a:rPr lang="en-US" b="1" dirty="0" smtClean="0"/>
            <a:t> </a:t>
          </a:r>
          <a:r>
            <a:rPr lang="en-US" b="1" dirty="0" err="1" smtClean="0"/>
            <a:t>datang</a:t>
          </a:r>
          <a:r>
            <a:rPr lang="en-US" b="1" dirty="0" smtClean="0"/>
            <a:t>.</a:t>
          </a:r>
          <a:endParaRPr lang="en-US" b="1" dirty="0"/>
        </a:p>
      </dgm:t>
    </dgm:pt>
    <dgm:pt modelId="{B152FCC2-15DC-45B0-A818-ED36DDF6AF43}" type="parTrans" cxnId="{37C1E6F7-D9BF-4B5A-B4F2-34E524141012}">
      <dgm:prSet/>
      <dgm:spPr/>
      <dgm:t>
        <a:bodyPr/>
        <a:lstStyle/>
        <a:p>
          <a:endParaRPr lang="en-US"/>
        </a:p>
      </dgm:t>
    </dgm:pt>
    <dgm:pt modelId="{D44332B9-6A04-4BC2-8EF5-4ABD490CE6BE}" type="sibTrans" cxnId="{37C1E6F7-D9BF-4B5A-B4F2-34E524141012}">
      <dgm:prSet/>
      <dgm:spPr/>
      <dgm:t>
        <a:bodyPr/>
        <a:lstStyle/>
        <a:p>
          <a:endParaRPr lang="en-US"/>
        </a:p>
      </dgm:t>
    </dgm:pt>
    <dgm:pt modelId="{B424F88F-F61B-414B-A137-42DFCD41871D}" type="pres">
      <dgm:prSet presAssocID="{002F2F51-01D3-49C9-80CF-F8F4B8C89CD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FDA1EF-4B31-4344-B176-C906C95FB1A4}" type="pres">
      <dgm:prSet presAssocID="{AB45C72E-2CF8-43C0-8616-1DFEAB89B71D}" presName="composite" presStyleCnt="0"/>
      <dgm:spPr/>
    </dgm:pt>
    <dgm:pt modelId="{56E516D5-EF6C-43C3-9814-FE8B160AA2EC}" type="pres">
      <dgm:prSet presAssocID="{AB45C72E-2CF8-43C0-8616-1DFEAB89B71D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6DA1F-2273-4F4D-B858-41AC93570E97}" type="pres">
      <dgm:prSet presAssocID="{AB45C72E-2CF8-43C0-8616-1DFEAB89B71D}" presName="rect2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</dgm:pt>
  </dgm:ptLst>
  <dgm:cxnLst>
    <dgm:cxn modelId="{37C1E6F7-D9BF-4B5A-B4F2-34E524141012}" srcId="{002F2F51-01D3-49C9-80CF-F8F4B8C89CD5}" destId="{AB45C72E-2CF8-43C0-8616-1DFEAB89B71D}" srcOrd="0" destOrd="0" parTransId="{B152FCC2-15DC-45B0-A818-ED36DDF6AF43}" sibTransId="{D44332B9-6A04-4BC2-8EF5-4ABD490CE6BE}"/>
    <dgm:cxn modelId="{956FDAB1-DF86-4CBD-A596-FC70359C77C6}" type="presOf" srcId="{002F2F51-01D3-49C9-80CF-F8F4B8C89CD5}" destId="{B424F88F-F61B-414B-A137-42DFCD41871D}" srcOrd="0" destOrd="0" presId="urn:microsoft.com/office/officeart/2008/layout/PictureStrips"/>
    <dgm:cxn modelId="{682C8B5D-B200-4108-824E-DBB419294B8C}" type="presOf" srcId="{AB45C72E-2CF8-43C0-8616-1DFEAB89B71D}" destId="{56E516D5-EF6C-43C3-9814-FE8B160AA2EC}" srcOrd="0" destOrd="0" presId="urn:microsoft.com/office/officeart/2008/layout/PictureStrips"/>
    <dgm:cxn modelId="{ADF117D2-7D13-47CB-84F6-C73ECB2FA1EA}" type="presParOf" srcId="{B424F88F-F61B-414B-A137-42DFCD41871D}" destId="{29FDA1EF-4B31-4344-B176-C906C95FB1A4}" srcOrd="0" destOrd="0" presId="urn:microsoft.com/office/officeart/2008/layout/PictureStrips"/>
    <dgm:cxn modelId="{9C429A0A-968A-4DD6-B893-42F29453E8B8}" type="presParOf" srcId="{29FDA1EF-4B31-4344-B176-C906C95FB1A4}" destId="{56E516D5-EF6C-43C3-9814-FE8B160AA2EC}" srcOrd="0" destOrd="0" presId="urn:microsoft.com/office/officeart/2008/layout/PictureStrips"/>
    <dgm:cxn modelId="{640E3390-D99F-49AA-8DCA-C97173257B15}" type="presParOf" srcId="{29FDA1EF-4B31-4344-B176-C906C95FB1A4}" destId="{D416DA1F-2273-4F4D-B858-41AC93570E9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1718D6-98CB-4FB2-820A-FD4497C0C043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C4091D-94E4-4926-85A2-A283D3BD4F9D}">
      <dgm:prSet phldrT="[Text]" custT="1"/>
      <dgm:spPr/>
      <dgm:t>
        <a:bodyPr/>
        <a:lstStyle/>
        <a:p>
          <a:r>
            <a:rPr lang="en-US" sz="2400" dirty="0" err="1" smtClean="0"/>
            <a:t>Ajaran</a:t>
          </a:r>
          <a:r>
            <a:rPr lang="en-US" sz="2400" dirty="0" smtClean="0"/>
            <a:t> </a:t>
          </a:r>
        </a:p>
        <a:p>
          <a:r>
            <a:rPr lang="en-US" sz="2400" dirty="0" smtClean="0"/>
            <a:t>Al-</a:t>
          </a:r>
          <a:r>
            <a:rPr lang="en-US" sz="2400" dirty="0" err="1" smtClean="0"/>
            <a:t>Ma’un</a:t>
          </a:r>
          <a:endParaRPr lang="en-US" sz="2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6301119A-5AFA-4EF5-A0FA-7E204E3743F0}" type="parTrans" cxnId="{5C7E7848-6981-4897-B267-FBA06B0C96D7}">
      <dgm:prSet/>
      <dgm:spPr/>
      <dgm:t>
        <a:bodyPr/>
        <a:lstStyle/>
        <a:p>
          <a:endParaRPr lang="en-US"/>
        </a:p>
      </dgm:t>
    </dgm:pt>
    <dgm:pt modelId="{5C04C365-5D89-43CD-87D2-2AE82DF69BB9}" type="sibTrans" cxnId="{5C7E7848-6981-4897-B267-FBA06B0C96D7}">
      <dgm:prSet/>
      <dgm:spPr/>
      <dgm:t>
        <a:bodyPr/>
        <a:lstStyle/>
        <a:p>
          <a:endParaRPr lang="en-US"/>
        </a:p>
      </dgm:t>
    </dgm:pt>
    <dgm:pt modelId="{282392E4-55C9-4F20-9770-2B75A1E9D12F}">
      <dgm:prSet phldrT="[Text]" custT="1"/>
      <dgm:spPr/>
      <dgm:t>
        <a:bodyPr/>
        <a:lstStyle/>
        <a:p>
          <a:r>
            <a:rPr lang="en-US" sz="2800" dirty="0" err="1" smtClean="0"/>
            <a:t>Ajaran</a:t>
          </a:r>
          <a:r>
            <a:rPr lang="en-US" sz="2800" dirty="0" smtClean="0"/>
            <a:t> </a:t>
          </a:r>
        </a:p>
        <a:p>
          <a:r>
            <a:rPr lang="en-US" sz="2800" dirty="0" smtClean="0"/>
            <a:t>Al-</a:t>
          </a:r>
          <a:r>
            <a:rPr lang="en-US" sz="2800" dirty="0" err="1" smtClean="0"/>
            <a:t>Ashr</a:t>
          </a:r>
          <a:endParaRPr lang="en-US" sz="28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E762DDAE-14F2-4372-A154-25FA454F6267}" type="parTrans" cxnId="{463034CA-7B45-493D-A633-97D56A1D6F75}">
      <dgm:prSet/>
      <dgm:spPr/>
      <dgm:t>
        <a:bodyPr/>
        <a:lstStyle/>
        <a:p>
          <a:endParaRPr lang="en-US"/>
        </a:p>
      </dgm:t>
    </dgm:pt>
    <dgm:pt modelId="{97C8E8E2-0DB5-477F-869D-9C6E318543D0}" type="sibTrans" cxnId="{463034CA-7B45-493D-A633-97D56A1D6F75}">
      <dgm:prSet/>
      <dgm:spPr/>
      <dgm:t>
        <a:bodyPr/>
        <a:lstStyle/>
        <a:p>
          <a:endParaRPr lang="en-US"/>
        </a:p>
      </dgm:t>
    </dgm:pt>
    <dgm:pt modelId="{EB31A0E0-5FFB-4F64-9EF4-999F5D81AC2F}" type="pres">
      <dgm:prSet presAssocID="{3F1718D6-98CB-4FB2-820A-FD4497C0C0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C204D7-3910-4DEA-A436-14140885A89D}" type="pres">
      <dgm:prSet presAssocID="{4EC4091D-94E4-4926-85A2-A283D3BD4F9D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A2E8B-B679-42A6-B49B-45FA06A70BC1}" type="pres">
      <dgm:prSet presAssocID="{5C04C365-5D89-43CD-87D2-2AE82DF69BB9}" presName="space" presStyleCnt="0"/>
      <dgm:spPr/>
    </dgm:pt>
    <dgm:pt modelId="{2561228F-5DC7-46E0-A357-76EE6F3BB0A9}" type="pres">
      <dgm:prSet presAssocID="{282392E4-55C9-4F20-9770-2B75A1E9D12F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7E7848-6981-4897-B267-FBA06B0C96D7}" srcId="{3F1718D6-98CB-4FB2-820A-FD4497C0C043}" destId="{4EC4091D-94E4-4926-85A2-A283D3BD4F9D}" srcOrd="0" destOrd="0" parTransId="{6301119A-5AFA-4EF5-A0FA-7E204E3743F0}" sibTransId="{5C04C365-5D89-43CD-87D2-2AE82DF69BB9}"/>
    <dgm:cxn modelId="{0856E114-34A4-4BB0-9FDF-2DC1A780522C}" type="presOf" srcId="{3F1718D6-98CB-4FB2-820A-FD4497C0C043}" destId="{EB31A0E0-5FFB-4F64-9EF4-999F5D81AC2F}" srcOrd="0" destOrd="0" presId="urn:microsoft.com/office/officeart/2005/8/layout/venn3"/>
    <dgm:cxn modelId="{463034CA-7B45-493D-A633-97D56A1D6F75}" srcId="{3F1718D6-98CB-4FB2-820A-FD4497C0C043}" destId="{282392E4-55C9-4F20-9770-2B75A1E9D12F}" srcOrd="1" destOrd="0" parTransId="{E762DDAE-14F2-4372-A154-25FA454F6267}" sibTransId="{97C8E8E2-0DB5-477F-869D-9C6E318543D0}"/>
    <dgm:cxn modelId="{41BA1D86-3338-40EE-9357-4D50AC167596}" type="presOf" srcId="{4EC4091D-94E4-4926-85A2-A283D3BD4F9D}" destId="{55C204D7-3910-4DEA-A436-14140885A89D}" srcOrd="0" destOrd="0" presId="urn:microsoft.com/office/officeart/2005/8/layout/venn3"/>
    <dgm:cxn modelId="{D6453D7E-D25F-4FF9-A90C-4F90AD1A8B96}" type="presOf" srcId="{282392E4-55C9-4F20-9770-2B75A1E9D12F}" destId="{2561228F-5DC7-46E0-A357-76EE6F3BB0A9}" srcOrd="0" destOrd="0" presId="urn:microsoft.com/office/officeart/2005/8/layout/venn3"/>
    <dgm:cxn modelId="{C3F663CA-4275-43D6-8383-E9B619B811E8}" type="presParOf" srcId="{EB31A0E0-5FFB-4F64-9EF4-999F5D81AC2F}" destId="{55C204D7-3910-4DEA-A436-14140885A89D}" srcOrd="0" destOrd="0" presId="urn:microsoft.com/office/officeart/2005/8/layout/venn3"/>
    <dgm:cxn modelId="{7A0FB9BC-D77B-4917-BFD9-F4E5F4A24FF1}" type="presParOf" srcId="{EB31A0E0-5FFB-4F64-9EF4-999F5D81AC2F}" destId="{ED9A2E8B-B679-42A6-B49B-45FA06A70BC1}" srcOrd="1" destOrd="0" presId="urn:microsoft.com/office/officeart/2005/8/layout/venn3"/>
    <dgm:cxn modelId="{8011C189-3591-414D-A2D8-666504536ED3}" type="presParOf" srcId="{EB31A0E0-5FFB-4F64-9EF4-999F5D81AC2F}" destId="{2561228F-5DC7-46E0-A357-76EE6F3BB0A9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1718D6-98CB-4FB2-820A-FD4497C0C043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C4091D-94E4-4926-85A2-A283D3BD4F9D}">
      <dgm:prSet phldrT="[Text]" custT="1"/>
      <dgm:spPr/>
      <dgm:t>
        <a:bodyPr/>
        <a:lstStyle/>
        <a:p>
          <a:r>
            <a:rPr lang="en-US" sz="1600" smtClean="0"/>
            <a:t>Penolong</a:t>
          </a:r>
          <a:endParaRPr lang="en-US" sz="2400" dirty="0"/>
        </a:p>
      </dgm:t>
    </dgm:pt>
    <dgm:pt modelId="{6301119A-5AFA-4EF5-A0FA-7E204E3743F0}" type="parTrans" cxnId="{5C7E7848-6981-4897-B267-FBA06B0C96D7}">
      <dgm:prSet/>
      <dgm:spPr/>
      <dgm:t>
        <a:bodyPr/>
        <a:lstStyle/>
        <a:p>
          <a:endParaRPr lang="en-US"/>
        </a:p>
      </dgm:t>
    </dgm:pt>
    <dgm:pt modelId="{5C04C365-5D89-43CD-87D2-2AE82DF69BB9}" type="sibTrans" cxnId="{5C7E7848-6981-4897-B267-FBA06B0C96D7}">
      <dgm:prSet/>
      <dgm:spPr/>
      <dgm:t>
        <a:bodyPr/>
        <a:lstStyle/>
        <a:p>
          <a:endParaRPr lang="en-US"/>
        </a:p>
      </dgm:t>
    </dgm:pt>
    <dgm:pt modelId="{6C346A0A-3344-4961-AEFD-D1FD6219F867}">
      <dgm:prSet phldrT="[Text]"/>
      <dgm:spPr/>
      <dgm:t>
        <a:bodyPr/>
        <a:lstStyle/>
        <a:p>
          <a:r>
            <a:rPr lang="en-US" dirty="0" err="1" smtClean="0"/>
            <a:t>Ikhlas</a:t>
          </a:r>
          <a:r>
            <a:rPr lang="en-US" dirty="0" smtClean="0"/>
            <a:t> </a:t>
          </a:r>
          <a:endParaRPr lang="en-US" dirty="0"/>
        </a:p>
      </dgm:t>
    </dgm:pt>
    <dgm:pt modelId="{49014628-AC58-4C2F-960A-95120CF85DCE}" type="parTrans" cxnId="{CE971A46-EBD0-4D94-85C6-E798B0E891D5}">
      <dgm:prSet/>
      <dgm:spPr/>
      <dgm:t>
        <a:bodyPr/>
        <a:lstStyle/>
        <a:p>
          <a:endParaRPr lang="en-US"/>
        </a:p>
      </dgm:t>
    </dgm:pt>
    <dgm:pt modelId="{6C8E4C3D-47BC-4526-BD50-7604AB27D62D}" type="sibTrans" cxnId="{CE971A46-EBD0-4D94-85C6-E798B0E891D5}">
      <dgm:prSet/>
      <dgm:spPr/>
      <dgm:t>
        <a:bodyPr/>
        <a:lstStyle/>
        <a:p>
          <a:endParaRPr lang="en-US"/>
        </a:p>
      </dgm:t>
    </dgm:pt>
    <dgm:pt modelId="{DC26A3DB-161B-4DFE-9247-065591636F55}">
      <dgm:prSet phldrT="[Text]"/>
      <dgm:spPr/>
      <dgm:t>
        <a:bodyPr/>
        <a:lstStyle/>
        <a:p>
          <a:r>
            <a:rPr lang="en-US" smtClean="0"/>
            <a:t>Bukan penghardik yatim</a:t>
          </a:r>
          <a:endParaRPr lang="en-US" dirty="0"/>
        </a:p>
      </dgm:t>
    </dgm:pt>
    <dgm:pt modelId="{6A89B7CB-3086-4F6A-971F-D61DFCF0E8B3}" type="parTrans" cxnId="{5167EAB7-4D57-44BA-BA15-D1D443BA5AF7}">
      <dgm:prSet/>
      <dgm:spPr/>
      <dgm:t>
        <a:bodyPr/>
        <a:lstStyle/>
        <a:p>
          <a:endParaRPr lang="en-US"/>
        </a:p>
      </dgm:t>
    </dgm:pt>
    <dgm:pt modelId="{B068063A-3732-47E9-B2A6-EA5AED25B44A}" type="sibTrans" cxnId="{5167EAB7-4D57-44BA-BA15-D1D443BA5AF7}">
      <dgm:prSet/>
      <dgm:spPr/>
      <dgm:t>
        <a:bodyPr/>
        <a:lstStyle/>
        <a:p>
          <a:endParaRPr lang="en-US"/>
        </a:p>
      </dgm:t>
    </dgm:pt>
    <dgm:pt modelId="{9A1A49AC-75B7-4FC9-940A-3E36CE057627}">
      <dgm:prSet phldrT="[Text]"/>
      <dgm:spPr/>
      <dgm:t>
        <a:bodyPr/>
        <a:lstStyle/>
        <a:p>
          <a:r>
            <a:rPr lang="en-US" smtClean="0"/>
            <a:t>Etos kerja</a:t>
          </a:r>
          <a:endParaRPr lang="en-US" dirty="0"/>
        </a:p>
      </dgm:t>
    </dgm:pt>
    <dgm:pt modelId="{749B05D5-2803-4B3E-8CF9-2A9F946CC404}" type="parTrans" cxnId="{15761131-9823-4896-9236-85521DA86F7B}">
      <dgm:prSet/>
      <dgm:spPr/>
      <dgm:t>
        <a:bodyPr/>
        <a:lstStyle/>
        <a:p>
          <a:endParaRPr lang="en-US"/>
        </a:p>
      </dgm:t>
    </dgm:pt>
    <dgm:pt modelId="{0BBA41CB-7666-46BA-8BC4-BD442631DA06}" type="sibTrans" cxnId="{15761131-9823-4896-9236-85521DA86F7B}">
      <dgm:prSet/>
      <dgm:spPr/>
      <dgm:t>
        <a:bodyPr/>
        <a:lstStyle/>
        <a:p>
          <a:endParaRPr lang="en-US"/>
        </a:p>
      </dgm:t>
    </dgm:pt>
    <dgm:pt modelId="{830CDE29-3E05-49E2-9F05-239E81BB1730}">
      <dgm:prSet phldrT="[Text]"/>
      <dgm:spPr/>
      <dgm:t>
        <a:bodyPr/>
        <a:lstStyle/>
        <a:p>
          <a:r>
            <a:rPr lang="en-US" dirty="0" err="1" smtClean="0"/>
            <a:t>Taat</a:t>
          </a:r>
          <a:r>
            <a:rPr lang="en-US" dirty="0" smtClean="0"/>
            <a:t> </a:t>
          </a:r>
          <a:r>
            <a:rPr lang="en-US" dirty="0" err="1" smtClean="0"/>
            <a:t>sholat</a:t>
          </a:r>
          <a:endParaRPr lang="en-US" dirty="0"/>
        </a:p>
      </dgm:t>
    </dgm:pt>
    <dgm:pt modelId="{F691A53C-D0D1-4382-9E6D-7814466CCCE4}" type="parTrans" cxnId="{802AAB2C-9E32-4662-9EED-4F8791FE4488}">
      <dgm:prSet/>
      <dgm:spPr/>
      <dgm:t>
        <a:bodyPr/>
        <a:lstStyle/>
        <a:p>
          <a:endParaRPr lang="en-US"/>
        </a:p>
      </dgm:t>
    </dgm:pt>
    <dgm:pt modelId="{B685CA80-9624-4290-992A-5FF4A25050E0}" type="sibTrans" cxnId="{802AAB2C-9E32-4662-9EED-4F8791FE4488}">
      <dgm:prSet/>
      <dgm:spPr/>
      <dgm:t>
        <a:bodyPr/>
        <a:lstStyle/>
        <a:p>
          <a:endParaRPr lang="en-US"/>
        </a:p>
      </dgm:t>
    </dgm:pt>
    <dgm:pt modelId="{123F1788-5FCD-4CD7-9B80-16B5575EC010}">
      <dgm:prSet phldrT="[Text]"/>
      <dgm:spPr/>
      <dgm:t>
        <a:bodyPr/>
        <a:lstStyle/>
        <a:p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menahan</a:t>
          </a:r>
          <a:r>
            <a:rPr lang="en-US" dirty="0" smtClean="0"/>
            <a:t> </a:t>
          </a:r>
          <a:r>
            <a:rPr lang="en-US" dirty="0" err="1" smtClean="0"/>
            <a:t>harta</a:t>
          </a:r>
          <a:r>
            <a:rPr lang="en-US" dirty="0" smtClean="0"/>
            <a:t> </a:t>
          </a:r>
          <a:r>
            <a:rPr lang="en-US" dirty="0" err="1" smtClean="0"/>
            <a:t>yatim</a:t>
          </a:r>
          <a:endParaRPr lang="en-US" dirty="0"/>
        </a:p>
      </dgm:t>
    </dgm:pt>
    <dgm:pt modelId="{F36B50B4-09CE-4A0F-9FD3-8304AD2A6571}" type="parTrans" cxnId="{94F213D5-43E8-47C4-9FE6-47F1065AF668}">
      <dgm:prSet/>
      <dgm:spPr/>
      <dgm:t>
        <a:bodyPr/>
        <a:lstStyle/>
        <a:p>
          <a:endParaRPr lang="en-US"/>
        </a:p>
      </dgm:t>
    </dgm:pt>
    <dgm:pt modelId="{C50386CC-E0C3-4E2B-AAC4-1A689DFFD097}" type="sibTrans" cxnId="{94F213D5-43E8-47C4-9FE6-47F1065AF668}">
      <dgm:prSet/>
      <dgm:spPr/>
      <dgm:t>
        <a:bodyPr/>
        <a:lstStyle/>
        <a:p>
          <a:endParaRPr lang="en-US"/>
        </a:p>
      </dgm:t>
    </dgm:pt>
    <dgm:pt modelId="{EB31A0E0-5FFB-4F64-9EF4-999F5D81AC2F}" type="pres">
      <dgm:prSet presAssocID="{3F1718D6-98CB-4FB2-820A-FD4497C0C0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C204D7-3910-4DEA-A436-14140885A89D}" type="pres">
      <dgm:prSet presAssocID="{4EC4091D-94E4-4926-85A2-A283D3BD4F9D}" presName="Name5" presStyleLbl="vennNode1" presStyleIdx="0" presStyleCnt="6" custLinFactX="88324" custLinFactNeighborX="100000" custLinFactNeighborY="-479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A2E8B-B679-42A6-B49B-45FA06A70BC1}" type="pres">
      <dgm:prSet presAssocID="{5C04C365-5D89-43CD-87D2-2AE82DF69BB9}" presName="space" presStyleCnt="0"/>
      <dgm:spPr/>
    </dgm:pt>
    <dgm:pt modelId="{8D7A0707-3259-495A-A368-C562550DA9D4}" type="pres">
      <dgm:prSet presAssocID="{6C346A0A-3344-4961-AEFD-D1FD6219F867}" presName="Name5" presStyleLbl="vennNode1" presStyleIdx="1" presStyleCnt="6" custLinFactX="87510" custLinFactNeighborX="100000" custLinFactNeighborY="-93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2DC17D-A9B1-4E4D-950E-D78E5F2E0037}" type="pres">
      <dgm:prSet presAssocID="{6C8E4C3D-47BC-4526-BD50-7604AB27D62D}" presName="space" presStyleCnt="0"/>
      <dgm:spPr/>
    </dgm:pt>
    <dgm:pt modelId="{262A95CE-BE16-49B6-B381-FFB0C781B389}" type="pres">
      <dgm:prSet presAssocID="{DC26A3DB-161B-4DFE-9247-065591636F55}" presName="Name5" presStyleLbl="vennNode1" presStyleIdx="2" presStyleCnt="6" custLinFactX="90863" custLinFactNeighborX="100000" custLinFactNeighborY="-43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30460-A906-4A87-A0E6-219C4AF7F2F2}" type="pres">
      <dgm:prSet presAssocID="{B068063A-3732-47E9-B2A6-EA5AED25B44A}" presName="space" presStyleCnt="0"/>
      <dgm:spPr/>
    </dgm:pt>
    <dgm:pt modelId="{318E44E5-E2DE-496E-B331-E798D85C48BE}" type="pres">
      <dgm:prSet presAssocID="{9A1A49AC-75B7-4FC9-940A-3E36CE057627}" presName="Name5" presStyleLbl="vennNode1" presStyleIdx="3" presStyleCnt="6" custLinFactX="-99172" custLinFactNeighborX="-100000" custLinFactNeighborY="43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D160D-DA2B-4869-ABA3-B2BE008A3FA7}" type="pres">
      <dgm:prSet presAssocID="{0BBA41CB-7666-46BA-8BC4-BD442631DA06}" presName="space" presStyleCnt="0"/>
      <dgm:spPr/>
    </dgm:pt>
    <dgm:pt modelId="{314CD52C-72A8-4E0D-9AC6-6F4ABC8B5BC5}" type="pres">
      <dgm:prSet presAssocID="{830CDE29-3E05-49E2-9F05-239E81BB1730}" presName="Name5" presStyleLbl="vennNode1" presStyleIdx="4" presStyleCnt="6" custLinFactX="-100000" custLinFactY="6288" custLinFactNeighborX="-16245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5EB015-37AA-46C3-B978-49B260D9466C}" type="pres">
      <dgm:prSet presAssocID="{B685CA80-9624-4290-992A-5FF4A25050E0}" presName="space" presStyleCnt="0"/>
      <dgm:spPr/>
    </dgm:pt>
    <dgm:pt modelId="{9502507F-8A34-4E95-AD99-07D0C23ED005}" type="pres">
      <dgm:prSet presAssocID="{123F1788-5FCD-4CD7-9B80-16B5575EC010}" presName="Name5" presStyleLbl="vennNode1" presStyleIdx="5" presStyleCnt="6" custLinFactX="-105807" custLinFactNeighborX="-200000" custLinFactNeighborY="43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A708BE-3046-4958-8B5E-50AE91F743F0}" type="presOf" srcId="{4EC4091D-94E4-4926-85A2-A283D3BD4F9D}" destId="{55C204D7-3910-4DEA-A436-14140885A89D}" srcOrd="0" destOrd="0" presId="urn:microsoft.com/office/officeart/2005/8/layout/venn3"/>
    <dgm:cxn modelId="{12BAF367-02AA-4DC5-9D6C-7482850C1342}" type="presOf" srcId="{9A1A49AC-75B7-4FC9-940A-3E36CE057627}" destId="{318E44E5-E2DE-496E-B331-E798D85C48BE}" srcOrd="0" destOrd="0" presId="urn:microsoft.com/office/officeart/2005/8/layout/venn3"/>
    <dgm:cxn modelId="{94F213D5-43E8-47C4-9FE6-47F1065AF668}" srcId="{3F1718D6-98CB-4FB2-820A-FD4497C0C043}" destId="{123F1788-5FCD-4CD7-9B80-16B5575EC010}" srcOrd="5" destOrd="0" parTransId="{F36B50B4-09CE-4A0F-9FD3-8304AD2A6571}" sibTransId="{C50386CC-E0C3-4E2B-AAC4-1A689DFFD097}"/>
    <dgm:cxn modelId="{D92F6577-9B6E-4872-AD58-2865E577A6D8}" type="presOf" srcId="{123F1788-5FCD-4CD7-9B80-16B5575EC010}" destId="{9502507F-8A34-4E95-AD99-07D0C23ED005}" srcOrd="0" destOrd="0" presId="urn:microsoft.com/office/officeart/2005/8/layout/venn3"/>
    <dgm:cxn modelId="{8E9B8D73-92C0-477D-AE2C-F1B89E95DFCB}" type="presOf" srcId="{3F1718D6-98CB-4FB2-820A-FD4497C0C043}" destId="{EB31A0E0-5FFB-4F64-9EF4-999F5D81AC2F}" srcOrd="0" destOrd="0" presId="urn:microsoft.com/office/officeart/2005/8/layout/venn3"/>
    <dgm:cxn modelId="{CE971A46-EBD0-4D94-85C6-E798B0E891D5}" srcId="{3F1718D6-98CB-4FB2-820A-FD4497C0C043}" destId="{6C346A0A-3344-4961-AEFD-D1FD6219F867}" srcOrd="1" destOrd="0" parTransId="{49014628-AC58-4C2F-960A-95120CF85DCE}" sibTransId="{6C8E4C3D-47BC-4526-BD50-7604AB27D62D}"/>
    <dgm:cxn modelId="{802AAB2C-9E32-4662-9EED-4F8791FE4488}" srcId="{3F1718D6-98CB-4FB2-820A-FD4497C0C043}" destId="{830CDE29-3E05-49E2-9F05-239E81BB1730}" srcOrd="4" destOrd="0" parTransId="{F691A53C-D0D1-4382-9E6D-7814466CCCE4}" sibTransId="{B685CA80-9624-4290-992A-5FF4A25050E0}"/>
    <dgm:cxn modelId="{203F6EE7-B8D4-4531-AC12-2F02C9090880}" type="presOf" srcId="{DC26A3DB-161B-4DFE-9247-065591636F55}" destId="{262A95CE-BE16-49B6-B381-FFB0C781B389}" srcOrd="0" destOrd="0" presId="urn:microsoft.com/office/officeart/2005/8/layout/venn3"/>
    <dgm:cxn modelId="{15761131-9823-4896-9236-85521DA86F7B}" srcId="{3F1718D6-98CB-4FB2-820A-FD4497C0C043}" destId="{9A1A49AC-75B7-4FC9-940A-3E36CE057627}" srcOrd="3" destOrd="0" parTransId="{749B05D5-2803-4B3E-8CF9-2A9F946CC404}" sibTransId="{0BBA41CB-7666-46BA-8BC4-BD442631DA06}"/>
    <dgm:cxn modelId="{4268122C-CFF0-47F7-A013-0E193936D63A}" type="presOf" srcId="{6C346A0A-3344-4961-AEFD-D1FD6219F867}" destId="{8D7A0707-3259-495A-A368-C562550DA9D4}" srcOrd="0" destOrd="0" presId="urn:microsoft.com/office/officeart/2005/8/layout/venn3"/>
    <dgm:cxn modelId="{2D139D98-D74B-41C7-9AED-6BB887DF8A64}" type="presOf" srcId="{830CDE29-3E05-49E2-9F05-239E81BB1730}" destId="{314CD52C-72A8-4E0D-9AC6-6F4ABC8B5BC5}" srcOrd="0" destOrd="0" presId="urn:microsoft.com/office/officeart/2005/8/layout/venn3"/>
    <dgm:cxn modelId="{5C7E7848-6981-4897-B267-FBA06B0C96D7}" srcId="{3F1718D6-98CB-4FB2-820A-FD4497C0C043}" destId="{4EC4091D-94E4-4926-85A2-A283D3BD4F9D}" srcOrd="0" destOrd="0" parTransId="{6301119A-5AFA-4EF5-A0FA-7E204E3743F0}" sibTransId="{5C04C365-5D89-43CD-87D2-2AE82DF69BB9}"/>
    <dgm:cxn modelId="{5167EAB7-4D57-44BA-BA15-D1D443BA5AF7}" srcId="{3F1718D6-98CB-4FB2-820A-FD4497C0C043}" destId="{DC26A3DB-161B-4DFE-9247-065591636F55}" srcOrd="2" destOrd="0" parTransId="{6A89B7CB-3086-4F6A-971F-D61DFCF0E8B3}" sibTransId="{B068063A-3732-47E9-B2A6-EA5AED25B44A}"/>
    <dgm:cxn modelId="{2B27EE43-9785-448A-A6D2-B74CDAA53687}" type="presParOf" srcId="{EB31A0E0-5FFB-4F64-9EF4-999F5D81AC2F}" destId="{55C204D7-3910-4DEA-A436-14140885A89D}" srcOrd="0" destOrd="0" presId="urn:microsoft.com/office/officeart/2005/8/layout/venn3"/>
    <dgm:cxn modelId="{78ECE5CF-A196-439B-ACCE-0400E9AA4739}" type="presParOf" srcId="{EB31A0E0-5FFB-4F64-9EF4-999F5D81AC2F}" destId="{ED9A2E8B-B679-42A6-B49B-45FA06A70BC1}" srcOrd="1" destOrd="0" presId="urn:microsoft.com/office/officeart/2005/8/layout/venn3"/>
    <dgm:cxn modelId="{EE2DA0BB-BF88-4DE0-B40B-029AB05BA099}" type="presParOf" srcId="{EB31A0E0-5FFB-4F64-9EF4-999F5D81AC2F}" destId="{8D7A0707-3259-495A-A368-C562550DA9D4}" srcOrd="2" destOrd="0" presId="urn:microsoft.com/office/officeart/2005/8/layout/venn3"/>
    <dgm:cxn modelId="{1CFD02CD-DE5D-4932-997A-3940ACDF1FBF}" type="presParOf" srcId="{EB31A0E0-5FFB-4F64-9EF4-999F5D81AC2F}" destId="{2B2DC17D-A9B1-4E4D-950E-D78E5F2E0037}" srcOrd="3" destOrd="0" presId="urn:microsoft.com/office/officeart/2005/8/layout/venn3"/>
    <dgm:cxn modelId="{1384E5EC-EA6B-4F64-B515-182A5FC613EE}" type="presParOf" srcId="{EB31A0E0-5FFB-4F64-9EF4-999F5D81AC2F}" destId="{262A95CE-BE16-49B6-B381-FFB0C781B389}" srcOrd="4" destOrd="0" presId="urn:microsoft.com/office/officeart/2005/8/layout/venn3"/>
    <dgm:cxn modelId="{145BA0CC-7DC1-47D1-A498-F97EDBDC9656}" type="presParOf" srcId="{EB31A0E0-5FFB-4F64-9EF4-999F5D81AC2F}" destId="{CEE30460-A906-4A87-A0E6-219C4AF7F2F2}" srcOrd="5" destOrd="0" presId="urn:microsoft.com/office/officeart/2005/8/layout/venn3"/>
    <dgm:cxn modelId="{B920F8AE-3A6D-4E9A-9A4D-D9F400953278}" type="presParOf" srcId="{EB31A0E0-5FFB-4F64-9EF4-999F5D81AC2F}" destId="{318E44E5-E2DE-496E-B331-E798D85C48BE}" srcOrd="6" destOrd="0" presId="urn:microsoft.com/office/officeart/2005/8/layout/venn3"/>
    <dgm:cxn modelId="{9C6A4A14-AD02-432E-AFB3-53F802FE9DE3}" type="presParOf" srcId="{EB31A0E0-5FFB-4F64-9EF4-999F5D81AC2F}" destId="{00BD160D-DA2B-4869-ABA3-B2BE008A3FA7}" srcOrd="7" destOrd="0" presId="urn:microsoft.com/office/officeart/2005/8/layout/venn3"/>
    <dgm:cxn modelId="{C1989DB6-3A63-4C5C-A0F2-8E833F2D837D}" type="presParOf" srcId="{EB31A0E0-5FFB-4F64-9EF4-999F5D81AC2F}" destId="{314CD52C-72A8-4E0D-9AC6-6F4ABC8B5BC5}" srcOrd="8" destOrd="0" presId="urn:microsoft.com/office/officeart/2005/8/layout/venn3"/>
    <dgm:cxn modelId="{48C9E28F-215B-4B44-8434-276A93D23536}" type="presParOf" srcId="{EB31A0E0-5FFB-4F64-9EF4-999F5D81AC2F}" destId="{975EB015-37AA-46C3-B978-49B260D9466C}" srcOrd="9" destOrd="0" presId="urn:microsoft.com/office/officeart/2005/8/layout/venn3"/>
    <dgm:cxn modelId="{0072AB19-9EDC-482C-B4DD-4787E3263A10}" type="presParOf" srcId="{EB31A0E0-5FFB-4F64-9EF4-999F5D81AC2F}" destId="{9502507F-8A34-4E95-AD99-07D0C23ED005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1718D6-98CB-4FB2-820A-FD4497C0C043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C4091D-94E4-4926-85A2-A283D3BD4F9D}">
      <dgm:prSet phldrT="[Text]" custT="1"/>
      <dgm:spPr/>
      <dgm:t>
        <a:bodyPr/>
        <a:lstStyle/>
        <a:p>
          <a:r>
            <a:rPr lang="en-US" sz="3600" dirty="0" err="1" smtClean="0"/>
            <a:t>Sabar</a:t>
          </a:r>
          <a:endParaRPr lang="en-US" sz="2400" dirty="0"/>
        </a:p>
      </dgm:t>
    </dgm:pt>
    <dgm:pt modelId="{6301119A-5AFA-4EF5-A0FA-7E204E3743F0}" type="parTrans" cxnId="{5C7E7848-6981-4897-B267-FBA06B0C96D7}">
      <dgm:prSet/>
      <dgm:spPr/>
      <dgm:t>
        <a:bodyPr/>
        <a:lstStyle/>
        <a:p>
          <a:endParaRPr lang="en-US"/>
        </a:p>
      </dgm:t>
    </dgm:pt>
    <dgm:pt modelId="{5C04C365-5D89-43CD-87D2-2AE82DF69BB9}" type="sibTrans" cxnId="{5C7E7848-6981-4897-B267-FBA06B0C96D7}">
      <dgm:prSet/>
      <dgm:spPr/>
      <dgm:t>
        <a:bodyPr/>
        <a:lstStyle/>
        <a:p>
          <a:endParaRPr lang="en-US"/>
        </a:p>
      </dgm:t>
    </dgm:pt>
    <dgm:pt modelId="{6C346A0A-3344-4961-AEFD-D1FD6219F867}">
      <dgm:prSet phldrT="[Text]"/>
      <dgm:spPr/>
      <dgm:t>
        <a:bodyPr/>
        <a:lstStyle/>
        <a:p>
          <a:r>
            <a:rPr lang="en-US" dirty="0" err="1" smtClean="0"/>
            <a:t>Dipercaya</a:t>
          </a:r>
          <a:endParaRPr lang="en-US" dirty="0"/>
        </a:p>
      </dgm:t>
    </dgm:pt>
    <dgm:pt modelId="{49014628-AC58-4C2F-960A-95120CF85DCE}" type="parTrans" cxnId="{CE971A46-EBD0-4D94-85C6-E798B0E891D5}">
      <dgm:prSet/>
      <dgm:spPr/>
      <dgm:t>
        <a:bodyPr/>
        <a:lstStyle/>
        <a:p>
          <a:endParaRPr lang="en-US"/>
        </a:p>
      </dgm:t>
    </dgm:pt>
    <dgm:pt modelId="{6C8E4C3D-47BC-4526-BD50-7604AB27D62D}" type="sibTrans" cxnId="{CE971A46-EBD0-4D94-85C6-E798B0E891D5}">
      <dgm:prSet/>
      <dgm:spPr/>
      <dgm:t>
        <a:bodyPr/>
        <a:lstStyle/>
        <a:p>
          <a:endParaRPr lang="en-US"/>
        </a:p>
      </dgm:t>
    </dgm:pt>
    <dgm:pt modelId="{DC26A3DB-161B-4DFE-9247-065591636F55}">
      <dgm:prSet phldrT="[Text]"/>
      <dgm:spPr/>
      <dgm:t>
        <a:bodyPr/>
        <a:lstStyle/>
        <a:p>
          <a:r>
            <a:rPr lang="en-US" dirty="0" err="1" smtClean="0"/>
            <a:t>Sholeh</a:t>
          </a:r>
          <a:endParaRPr lang="en-US" dirty="0"/>
        </a:p>
      </dgm:t>
    </dgm:pt>
    <dgm:pt modelId="{6A89B7CB-3086-4F6A-971F-D61DFCF0E8B3}" type="parTrans" cxnId="{5167EAB7-4D57-44BA-BA15-D1D443BA5AF7}">
      <dgm:prSet/>
      <dgm:spPr/>
      <dgm:t>
        <a:bodyPr/>
        <a:lstStyle/>
        <a:p>
          <a:endParaRPr lang="en-US"/>
        </a:p>
      </dgm:t>
    </dgm:pt>
    <dgm:pt modelId="{B068063A-3732-47E9-B2A6-EA5AED25B44A}" type="sibTrans" cxnId="{5167EAB7-4D57-44BA-BA15-D1D443BA5AF7}">
      <dgm:prSet/>
      <dgm:spPr/>
      <dgm:t>
        <a:bodyPr/>
        <a:lstStyle/>
        <a:p>
          <a:endParaRPr lang="en-US"/>
        </a:p>
      </dgm:t>
    </dgm:pt>
    <dgm:pt modelId="{9A1A49AC-75B7-4FC9-940A-3E36CE057627}">
      <dgm:prSet phldrT="[Text]"/>
      <dgm:spPr/>
      <dgm:t>
        <a:bodyPr/>
        <a:lstStyle/>
        <a:p>
          <a:r>
            <a:rPr lang="en-US" dirty="0" err="1" smtClean="0"/>
            <a:t>Tenang</a:t>
          </a:r>
          <a:r>
            <a:rPr lang="en-US" dirty="0" smtClean="0"/>
            <a:t>/</a:t>
          </a:r>
          <a:r>
            <a:rPr lang="en-US" dirty="0" err="1" smtClean="0"/>
            <a:t>sareh</a:t>
          </a:r>
          <a:endParaRPr lang="en-US" dirty="0"/>
        </a:p>
      </dgm:t>
    </dgm:pt>
    <dgm:pt modelId="{749B05D5-2803-4B3E-8CF9-2A9F946CC404}" type="parTrans" cxnId="{15761131-9823-4896-9236-85521DA86F7B}">
      <dgm:prSet/>
      <dgm:spPr/>
      <dgm:t>
        <a:bodyPr/>
        <a:lstStyle/>
        <a:p>
          <a:endParaRPr lang="en-US"/>
        </a:p>
      </dgm:t>
    </dgm:pt>
    <dgm:pt modelId="{0BBA41CB-7666-46BA-8BC4-BD442631DA06}" type="sibTrans" cxnId="{15761131-9823-4896-9236-85521DA86F7B}">
      <dgm:prSet/>
      <dgm:spPr/>
      <dgm:t>
        <a:bodyPr/>
        <a:lstStyle/>
        <a:p>
          <a:endParaRPr lang="en-US"/>
        </a:p>
      </dgm:t>
    </dgm:pt>
    <dgm:pt modelId="{EB31A0E0-5FFB-4F64-9EF4-999F5D81AC2F}" type="pres">
      <dgm:prSet presAssocID="{3F1718D6-98CB-4FB2-820A-FD4497C0C0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C204D7-3910-4DEA-A436-14140885A89D}" type="pres">
      <dgm:prSet presAssocID="{4EC4091D-94E4-4926-85A2-A283D3BD4F9D}" presName="Name5" presStyleLbl="vennNode1" presStyleIdx="0" presStyleCnt="4" custLinFactX="30154" custLinFactNeighborX="100000" custLinFactNeighborY="-202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A2E8B-B679-42A6-B49B-45FA06A70BC1}" type="pres">
      <dgm:prSet presAssocID="{5C04C365-5D89-43CD-87D2-2AE82DF69BB9}" presName="space" presStyleCnt="0"/>
      <dgm:spPr/>
    </dgm:pt>
    <dgm:pt modelId="{8D7A0707-3259-495A-A368-C562550DA9D4}" type="pres">
      <dgm:prSet presAssocID="{6C346A0A-3344-4961-AEFD-D1FD6219F867}" presName="Name5" presStyleLbl="vennNode1" presStyleIdx="1" presStyleCnt="4" custLinFactX="26804" custLinFactNeighborX="100000" custLinFactNeighborY="-676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2DC17D-A9B1-4E4D-950E-D78E5F2E0037}" type="pres">
      <dgm:prSet presAssocID="{6C8E4C3D-47BC-4526-BD50-7604AB27D62D}" presName="space" presStyleCnt="0"/>
      <dgm:spPr/>
    </dgm:pt>
    <dgm:pt modelId="{262A95CE-BE16-49B6-B381-FFB0C781B389}" type="pres">
      <dgm:prSet presAssocID="{DC26A3DB-161B-4DFE-9247-065591636F55}" presName="Name5" presStyleLbl="vennNode1" presStyleIdx="2" presStyleCnt="4" custLinFactNeighborX="74474" custLinFactNeighborY="32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30460-A906-4A87-A0E6-219C4AF7F2F2}" type="pres">
      <dgm:prSet presAssocID="{B068063A-3732-47E9-B2A6-EA5AED25B44A}" presName="space" presStyleCnt="0"/>
      <dgm:spPr/>
    </dgm:pt>
    <dgm:pt modelId="{318E44E5-E2DE-496E-B331-E798D85C48BE}" type="pres">
      <dgm:prSet presAssocID="{9A1A49AC-75B7-4FC9-940A-3E36CE057627}" presName="Name5" presStyleLbl="vennNode1" presStyleIdx="3" presStyleCnt="4" custLinFactX="-100000" custLinFactNeighborX="-176020" custLinFactNeighborY="51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971A46-EBD0-4D94-85C6-E798B0E891D5}" srcId="{3F1718D6-98CB-4FB2-820A-FD4497C0C043}" destId="{6C346A0A-3344-4961-AEFD-D1FD6219F867}" srcOrd="1" destOrd="0" parTransId="{49014628-AC58-4C2F-960A-95120CF85DCE}" sibTransId="{6C8E4C3D-47BC-4526-BD50-7604AB27D62D}"/>
    <dgm:cxn modelId="{15BB1A53-1ECC-4F66-B5F2-78AB4581B8A4}" type="presOf" srcId="{6C346A0A-3344-4961-AEFD-D1FD6219F867}" destId="{8D7A0707-3259-495A-A368-C562550DA9D4}" srcOrd="0" destOrd="0" presId="urn:microsoft.com/office/officeart/2005/8/layout/venn3"/>
    <dgm:cxn modelId="{984A9E06-D2C6-459F-8CCE-2098AD850E2C}" type="presOf" srcId="{3F1718D6-98CB-4FB2-820A-FD4497C0C043}" destId="{EB31A0E0-5FFB-4F64-9EF4-999F5D81AC2F}" srcOrd="0" destOrd="0" presId="urn:microsoft.com/office/officeart/2005/8/layout/venn3"/>
    <dgm:cxn modelId="{15761131-9823-4896-9236-85521DA86F7B}" srcId="{3F1718D6-98CB-4FB2-820A-FD4497C0C043}" destId="{9A1A49AC-75B7-4FC9-940A-3E36CE057627}" srcOrd="3" destOrd="0" parTransId="{749B05D5-2803-4B3E-8CF9-2A9F946CC404}" sibTransId="{0BBA41CB-7666-46BA-8BC4-BD442631DA06}"/>
    <dgm:cxn modelId="{0F392171-B775-4622-8DD1-CE043CB3F17C}" type="presOf" srcId="{9A1A49AC-75B7-4FC9-940A-3E36CE057627}" destId="{318E44E5-E2DE-496E-B331-E798D85C48BE}" srcOrd="0" destOrd="0" presId="urn:microsoft.com/office/officeart/2005/8/layout/venn3"/>
    <dgm:cxn modelId="{7C544607-BBA1-4EE2-80D4-F806736500C8}" type="presOf" srcId="{4EC4091D-94E4-4926-85A2-A283D3BD4F9D}" destId="{55C204D7-3910-4DEA-A436-14140885A89D}" srcOrd="0" destOrd="0" presId="urn:microsoft.com/office/officeart/2005/8/layout/venn3"/>
    <dgm:cxn modelId="{5C7E7848-6981-4897-B267-FBA06B0C96D7}" srcId="{3F1718D6-98CB-4FB2-820A-FD4497C0C043}" destId="{4EC4091D-94E4-4926-85A2-A283D3BD4F9D}" srcOrd="0" destOrd="0" parTransId="{6301119A-5AFA-4EF5-A0FA-7E204E3743F0}" sibTransId="{5C04C365-5D89-43CD-87D2-2AE82DF69BB9}"/>
    <dgm:cxn modelId="{A254BAA1-DC19-4333-9C23-A2C7FFB82ABB}" type="presOf" srcId="{DC26A3DB-161B-4DFE-9247-065591636F55}" destId="{262A95CE-BE16-49B6-B381-FFB0C781B389}" srcOrd="0" destOrd="0" presId="urn:microsoft.com/office/officeart/2005/8/layout/venn3"/>
    <dgm:cxn modelId="{5167EAB7-4D57-44BA-BA15-D1D443BA5AF7}" srcId="{3F1718D6-98CB-4FB2-820A-FD4497C0C043}" destId="{DC26A3DB-161B-4DFE-9247-065591636F55}" srcOrd="2" destOrd="0" parTransId="{6A89B7CB-3086-4F6A-971F-D61DFCF0E8B3}" sibTransId="{B068063A-3732-47E9-B2A6-EA5AED25B44A}"/>
    <dgm:cxn modelId="{7EBE5A0F-820E-4824-A92C-583582BA7EEE}" type="presParOf" srcId="{EB31A0E0-5FFB-4F64-9EF4-999F5D81AC2F}" destId="{55C204D7-3910-4DEA-A436-14140885A89D}" srcOrd="0" destOrd="0" presId="urn:microsoft.com/office/officeart/2005/8/layout/venn3"/>
    <dgm:cxn modelId="{C391580C-23A5-49F4-8DBA-F2E55F799627}" type="presParOf" srcId="{EB31A0E0-5FFB-4F64-9EF4-999F5D81AC2F}" destId="{ED9A2E8B-B679-42A6-B49B-45FA06A70BC1}" srcOrd="1" destOrd="0" presId="urn:microsoft.com/office/officeart/2005/8/layout/venn3"/>
    <dgm:cxn modelId="{BBF32266-1813-4EF3-A14C-DE7D673D30E7}" type="presParOf" srcId="{EB31A0E0-5FFB-4F64-9EF4-999F5D81AC2F}" destId="{8D7A0707-3259-495A-A368-C562550DA9D4}" srcOrd="2" destOrd="0" presId="urn:microsoft.com/office/officeart/2005/8/layout/venn3"/>
    <dgm:cxn modelId="{C5865C71-9F69-4F67-BEDA-7764EE9B91B9}" type="presParOf" srcId="{EB31A0E0-5FFB-4F64-9EF4-999F5D81AC2F}" destId="{2B2DC17D-A9B1-4E4D-950E-D78E5F2E0037}" srcOrd="3" destOrd="0" presId="urn:microsoft.com/office/officeart/2005/8/layout/venn3"/>
    <dgm:cxn modelId="{A1A4CAE1-32D2-4A00-B852-67EAD634A0CF}" type="presParOf" srcId="{EB31A0E0-5FFB-4F64-9EF4-999F5D81AC2F}" destId="{262A95CE-BE16-49B6-B381-FFB0C781B389}" srcOrd="4" destOrd="0" presId="urn:microsoft.com/office/officeart/2005/8/layout/venn3"/>
    <dgm:cxn modelId="{3ED35BE1-EBF8-43DD-98B5-BCB4DAC58A74}" type="presParOf" srcId="{EB31A0E0-5FFB-4F64-9EF4-999F5D81AC2F}" destId="{CEE30460-A906-4A87-A0E6-219C4AF7F2F2}" srcOrd="5" destOrd="0" presId="urn:microsoft.com/office/officeart/2005/8/layout/venn3"/>
    <dgm:cxn modelId="{E2B2C628-C8AC-4055-8838-1277210243E6}" type="presParOf" srcId="{EB31A0E0-5FFB-4F64-9EF4-999F5D81AC2F}" destId="{318E44E5-E2DE-496E-B331-E798D85C48BE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901C9F-A5FA-4988-AAE4-B04F7DE33182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568225-B6F8-4724-B550-3F0C3BD0D70C}">
      <dgm:prSet phldrT="[Text]" custT="1"/>
      <dgm:spPr/>
      <dgm:t>
        <a:bodyPr/>
        <a:lstStyle/>
        <a:p>
          <a:r>
            <a:rPr lang="en-US" sz="2400" b="0" dirty="0" smtClean="0"/>
            <a:t>Islam, </a:t>
          </a:r>
          <a:r>
            <a:rPr lang="en-US" sz="2400" b="0" dirty="0" err="1" smtClean="0"/>
            <a:t>dengan</a:t>
          </a:r>
          <a:r>
            <a:rPr lang="en-US" sz="2400" b="0" dirty="0" smtClean="0"/>
            <a:t> </a:t>
          </a:r>
          <a:r>
            <a:rPr lang="en-US" sz="2400" b="0" dirty="0" err="1" smtClean="0"/>
            <a:t>Tauhid</a:t>
          </a:r>
          <a:r>
            <a:rPr lang="en-US" sz="2400" b="0" dirty="0" smtClean="0"/>
            <a:t> yang </a:t>
          </a:r>
          <a:r>
            <a:rPr lang="en-US" sz="2400" b="0" dirty="0" err="1" smtClean="0"/>
            <a:t>murni</a:t>
          </a:r>
          <a:r>
            <a:rPr lang="en-US" sz="2400" b="0" dirty="0" smtClean="0"/>
            <a:t> </a:t>
          </a:r>
        </a:p>
      </dgm:t>
    </dgm:pt>
    <dgm:pt modelId="{2E964290-4A30-4F66-A32C-5A01A467CEB6}" type="parTrans" cxnId="{FE4043F0-D6E4-4D6F-A99D-9AA1B061E17F}">
      <dgm:prSet/>
      <dgm:spPr/>
      <dgm:t>
        <a:bodyPr/>
        <a:lstStyle/>
        <a:p>
          <a:endParaRPr lang="en-US"/>
        </a:p>
      </dgm:t>
    </dgm:pt>
    <dgm:pt modelId="{FB22BB24-F5DE-4596-978B-F891C9F6430E}" type="sibTrans" cxnId="{FE4043F0-D6E4-4D6F-A99D-9AA1B061E17F}">
      <dgm:prSet/>
      <dgm:spPr/>
      <dgm:t>
        <a:bodyPr/>
        <a:lstStyle/>
        <a:p>
          <a:endParaRPr lang="en-US"/>
        </a:p>
      </dgm:t>
    </dgm:pt>
    <dgm:pt modelId="{FEB59A11-08FB-427F-9966-AC5A42D4FE31}">
      <dgm:prSet phldrT="[Text]" custT="1"/>
      <dgm:spPr/>
      <dgm:t>
        <a:bodyPr/>
        <a:lstStyle/>
        <a:p>
          <a:r>
            <a:rPr lang="en-US" sz="2400" dirty="0" err="1" smtClean="0"/>
            <a:t>Melembagakan</a:t>
          </a:r>
          <a:r>
            <a:rPr lang="en-US" sz="2400" dirty="0" smtClean="0"/>
            <a:t> </a:t>
          </a:r>
          <a:r>
            <a:rPr lang="en-US" sz="2400" dirty="0" err="1" smtClean="0"/>
            <a:t>amal</a:t>
          </a:r>
          <a:r>
            <a:rPr lang="en-US" sz="2400" dirty="0" smtClean="0"/>
            <a:t> </a:t>
          </a:r>
          <a:r>
            <a:rPr lang="en-US" sz="2400" dirty="0" err="1" smtClean="0"/>
            <a:t>saleh</a:t>
          </a:r>
          <a:r>
            <a:rPr lang="en-US" sz="2400" dirty="0" smtClean="0"/>
            <a:t> yang </a:t>
          </a:r>
          <a:r>
            <a:rPr lang="en-US" sz="2400" dirty="0" err="1" smtClean="0"/>
            <a:t>fungsional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solutif</a:t>
          </a:r>
          <a:r>
            <a:rPr lang="en-US" sz="1400" b="0" dirty="0" smtClean="0"/>
            <a:t> </a:t>
          </a:r>
          <a:endParaRPr lang="en-US" sz="2000" b="0" dirty="0"/>
        </a:p>
      </dgm:t>
    </dgm:pt>
    <dgm:pt modelId="{94EA6ABE-D9C0-4B3E-8564-216B2E8A04C8}" type="parTrans" cxnId="{F94E0BFE-534E-454D-82D2-3F4B4350F6B2}">
      <dgm:prSet/>
      <dgm:spPr/>
      <dgm:t>
        <a:bodyPr/>
        <a:lstStyle/>
        <a:p>
          <a:endParaRPr lang="en-US"/>
        </a:p>
      </dgm:t>
    </dgm:pt>
    <dgm:pt modelId="{9D2475A8-F8F9-4EAA-AAFF-49708E636898}" type="sibTrans" cxnId="{F94E0BFE-534E-454D-82D2-3F4B4350F6B2}">
      <dgm:prSet/>
      <dgm:spPr/>
      <dgm:t>
        <a:bodyPr/>
        <a:lstStyle/>
        <a:p>
          <a:endParaRPr lang="en-US"/>
        </a:p>
      </dgm:t>
    </dgm:pt>
    <dgm:pt modelId="{BFD0AFF4-17C8-431B-BC3E-F50B730B240B}" type="pres">
      <dgm:prSet presAssocID="{D2901C9F-A5FA-4988-AAE4-B04F7DE33182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85E5EB-1FCE-49BC-B77E-02A18B351623}" type="pres">
      <dgm:prSet presAssocID="{D2901C9F-A5FA-4988-AAE4-B04F7DE33182}" presName="Background" presStyleLbl="bgImgPlace1" presStyleIdx="0" presStyleCnt="1" custScaleX="108459" custScaleY="131554" custLinFactNeighborX="4130" custLinFactNeighborY="-3393"/>
      <dgm:spPr/>
      <dgm:t>
        <a:bodyPr/>
        <a:lstStyle/>
        <a:p>
          <a:endParaRPr lang="en-US"/>
        </a:p>
      </dgm:t>
    </dgm:pt>
    <dgm:pt modelId="{9EF91AA2-999E-49A1-BD22-612DC535114C}" type="pres">
      <dgm:prSet presAssocID="{D2901C9F-A5FA-4988-AAE4-B04F7DE33182}" presName="ParentText1" presStyleLbl="revTx" presStyleIdx="0" presStyleCnt="2" custScaleX="88617" custScaleY="104474" custLinFactNeighborX="-8779" custLinFactNeighborY="-61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8072C-327D-4953-AA30-CE95AEF40CCE}" type="pres">
      <dgm:prSet presAssocID="{D2901C9F-A5FA-4988-AAE4-B04F7DE33182}" presName="ParentText2" presStyleLbl="revTx" presStyleIdx="1" presStyleCnt="2" custScaleX="133625" custScaleY="112221" custLinFactNeighborY="114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AE286-8C4E-4601-9A10-B7B0B41C3C2B}" type="pres">
      <dgm:prSet presAssocID="{D2901C9F-A5FA-4988-AAE4-B04F7DE33182}" presName="Plus" presStyleLbl="alignNode1" presStyleIdx="0" presStyleCnt="2"/>
      <dgm:spPr/>
    </dgm:pt>
    <dgm:pt modelId="{68237B52-D634-4811-936E-2D98B63FE5E8}" type="pres">
      <dgm:prSet presAssocID="{D2901C9F-A5FA-4988-AAE4-B04F7DE33182}" presName="Minus" presStyleLbl="alignNode1" presStyleIdx="1" presStyleCnt="2"/>
      <dgm:spPr/>
    </dgm:pt>
    <dgm:pt modelId="{8D8448EE-A6E0-44C0-8314-38340429C247}" type="pres">
      <dgm:prSet presAssocID="{D2901C9F-A5FA-4988-AAE4-B04F7DE33182}" presName="Divider" presStyleLbl="parChTrans1D1" presStyleIdx="0" presStyleCnt="1" custLinFactX="-40800000" custLinFactNeighborX="-40855668"/>
      <dgm:spPr/>
    </dgm:pt>
  </dgm:ptLst>
  <dgm:cxnLst>
    <dgm:cxn modelId="{FE4043F0-D6E4-4D6F-A99D-9AA1B061E17F}" srcId="{D2901C9F-A5FA-4988-AAE4-B04F7DE33182}" destId="{5E568225-B6F8-4724-B550-3F0C3BD0D70C}" srcOrd="0" destOrd="0" parTransId="{2E964290-4A30-4F66-A32C-5A01A467CEB6}" sibTransId="{FB22BB24-F5DE-4596-978B-F891C9F6430E}"/>
    <dgm:cxn modelId="{8622E601-616D-41A9-BBBB-DFFD21E26C70}" type="presOf" srcId="{5E568225-B6F8-4724-B550-3F0C3BD0D70C}" destId="{9EF91AA2-999E-49A1-BD22-612DC535114C}" srcOrd="0" destOrd="0" presId="urn:microsoft.com/office/officeart/2009/3/layout/PlusandMinus"/>
    <dgm:cxn modelId="{F94E0BFE-534E-454D-82D2-3F4B4350F6B2}" srcId="{D2901C9F-A5FA-4988-AAE4-B04F7DE33182}" destId="{FEB59A11-08FB-427F-9966-AC5A42D4FE31}" srcOrd="1" destOrd="0" parTransId="{94EA6ABE-D9C0-4B3E-8564-216B2E8A04C8}" sibTransId="{9D2475A8-F8F9-4EAA-AAFF-49708E636898}"/>
    <dgm:cxn modelId="{6FAADEB0-C0F7-4E02-B7C0-11307193C55B}" type="presOf" srcId="{FEB59A11-08FB-427F-9966-AC5A42D4FE31}" destId="{DD18072C-327D-4953-AA30-CE95AEF40CCE}" srcOrd="0" destOrd="0" presId="urn:microsoft.com/office/officeart/2009/3/layout/PlusandMinus"/>
    <dgm:cxn modelId="{2FF4975C-1354-415C-AB41-A1637408BDC4}" type="presOf" srcId="{D2901C9F-A5FA-4988-AAE4-B04F7DE33182}" destId="{BFD0AFF4-17C8-431B-BC3E-F50B730B240B}" srcOrd="0" destOrd="0" presId="urn:microsoft.com/office/officeart/2009/3/layout/PlusandMinus"/>
    <dgm:cxn modelId="{D4B16A9E-2278-41E6-8E9E-478E87E7049B}" type="presParOf" srcId="{BFD0AFF4-17C8-431B-BC3E-F50B730B240B}" destId="{9A85E5EB-1FCE-49BC-B77E-02A18B351623}" srcOrd="0" destOrd="0" presId="urn:microsoft.com/office/officeart/2009/3/layout/PlusandMinus"/>
    <dgm:cxn modelId="{C8B3B992-54C6-42A4-BB5C-14F948A70C29}" type="presParOf" srcId="{BFD0AFF4-17C8-431B-BC3E-F50B730B240B}" destId="{9EF91AA2-999E-49A1-BD22-612DC535114C}" srcOrd="1" destOrd="0" presId="urn:microsoft.com/office/officeart/2009/3/layout/PlusandMinus"/>
    <dgm:cxn modelId="{E7E45D51-1B14-46F6-BDBE-60F6F3DF9624}" type="presParOf" srcId="{BFD0AFF4-17C8-431B-BC3E-F50B730B240B}" destId="{DD18072C-327D-4953-AA30-CE95AEF40CCE}" srcOrd="2" destOrd="0" presId="urn:microsoft.com/office/officeart/2009/3/layout/PlusandMinus"/>
    <dgm:cxn modelId="{4B0CE23C-48A3-40BA-94ED-485153D62011}" type="presParOf" srcId="{BFD0AFF4-17C8-431B-BC3E-F50B730B240B}" destId="{63AAE286-8C4E-4601-9A10-B7B0B41C3C2B}" srcOrd="3" destOrd="0" presId="urn:microsoft.com/office/officeart/2009/3/layout/PlusandMinus"/>
    <dgm:cxn modelId="{9E7FD57C-1C1E-47C4-9D23-F55B84F16030}" type="presParOf" srcId="{BFD0AFF4-17C8-431B-BC3E-F50B730B240B}" destId="{68237B52-D634-4811-936E-2D98B63FE5E8}" srcOrd="4" destOrd="0" presId="urn:microsoft.com/office/officeart/2009/3/layout/PlusandMinus"/>
    <dgm:cxn modelId="{D5E29F69-7B00-498B-9931-BC08DDB4F382}" type="presParOf" srcId="{BFD0AFF4-17C8-431B-BC3E-F50B730B240B}" destId="{8D8448EE-A6E0-44C0-8314-38340429C247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901C9F-A5FA-4988-AAE4-B04F7DE33182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568225-B6F8-4724-B550-3F0C3BD0D70C}">
      <dgm:prSet phldrT="[Text]" custT="1"/>
      <dgm:spPr/>
      <dgm:t>
        <a:bodyPr/>
        <a:lstStyle/>
        <a:p>
          <a:r>
            <a:rPr lang="en-US" sz="2400" b="0" dirty="0" err="1" smtClean="0"/>
            <a:t>Tajdid</a:t>
          </a:r>
          <a:endParaRPr lang="en-US" sz="2400" b="0" dirty="0" smtClean="0"/>
        </a:p>
        <a:p>
          <a:r>
            <a:rPr lang="en-US" sz="1600" b="0" dirty="0" smtClean="0"/>
            <a:t>(</a:t>
          </a:r>
          <a:r>
            <a:rPr lang="en-US" sz="1600" b="0" dirty="0" err="1" smtClean="0"/>
            <a:t>Khutbah</a:t>
          </a:r>
          <a:r>
            <a:rPr lang="en-US" sz="1600" b="0" dirty="0" smtClean="0"/>
            <a:t> </a:t>
          </a:r>
          <a:r>
            <a:rPr lang="en-US" sz="1600" b="0" dirty="0" err="1" smtClean="0"/>
            <a:t>dengan</a:t>
          </a:r>
          <a:r>
            <a:rPr lang="en-US" sz="1600" b="0" dirty="0" smtClean="0"/>
            <a:t> </a:t>
          </a:r>
          <a:r>
            <a:rPr lang="en-US" sz="1600" b="0" dirty="0" err="1" smtClean="0"/>
            <a:t>bahasa</a:t>
          </a:r>
          <a:r>
            <a:rPr lang="en-US" sz="1600" b="0" dirty="0" smtClean="0"/>
            <a:t> </a:t>
          </a:r>
          <a:r>
            <a:rPr lang="en-US" sz="1600" b="0" dirty="0" err="1" smtClean="0"/>
            <a:t>daerah</a:t>
          </a:r>
          <a:r>
            <a:rPr lang="en-US" sz="1600" b="0" dirty="0" smtClean="0"/>
            <a:t>, </a:t>
          </a:r>
          <a:r>
            <a:rPr lang="en-US" sz="1600" b="0" dirty="0" err="1" smtClean="0"/>
            <a:t>arah</a:t>
          </a:r>
          <a:r>
            <a:rPr lang="en-US" sz="1600" b="0" dirty="0" smtClean="0"/>
            <a:t> </a:t>
          </a:r>
          <a:r>
            <a:rPr lang="en-US" sz="1600" b="0" dirty="0" err="1" smtClean="0"/>
            <a:t>kiblat</a:t>
          </a:r>
          <a:r>
            <a:rPr lang="en-US" sz="1600" b="0" dirty="0" smtClean="0"/>
            <a:t>, </a:t>
          </a:r>
          <a:r>
            <a:rPr lang="en-US" sz="1600" b="0" dirty="0" err="1" smtClean="0"/>
            <a:t>penggunaan</a:t>
          </a:r>
          <a:r>
            <a:rPr lang="en-US" sz="1600" b="0" dirty="0" smtClean="0"/>
            <a:t> </a:t>
          </a:r>
          <a:r>
            <a:rPr lang="en-US" sz="1600" b="0" dirty="0" err="1" smtClean="0"/>
            <a:t>hisab</a:t>
          </a:r>
          <a:r>
            <a:rPr lang="en-US" sz="1600" b="0" dirty="0" smtClean="0"/>
            <a:t>) </a:t>
          </a:r>
          <a:endParaRPr lang="en-US" sz="1600" b="0" dirty="0"/>
        </a:p>
      </dgm:t>
    </dgm:pt>
    <dgm:pt modelId="{2E964290-4A30-4F66-A32C-5A01A467CEB6}" type="parTrans" cxnId="{FE4043F0-D6E4-4D6F-A99D-9AA1B061E17F}">
      <dgm:prSet/>
      <dgm:spPr/>
      <dgm:t>
        <a:bodyPr/>
        <a:lstStyle/>
        <a:p>
          <a:endParaRPr lang="en-US"/>
        </a:p>
      </dgm:t>
    </dgm:pt>
    <dgm:pt modelId="{FB22BB24-F5DE-4596-978B-F891C9F6430E}" type="sibTrans" cxnId="{FE4043F0-D6E4-4D6F-A99D-9AA1B061E17F}">
      <dgm:prSet/>
      <dgm:spPr/>
      <dgm:t>
        <a:bodyPr/>
        <a:lstStyle/>
        <a:p>
          <a:endParaRPr lang="en-US"/>
        </a:p>
      </dgm:t>
    </dgm:pt>
    <dgm:pt modelId="{FEB59A11-08FB-427F-9966-AC5A42D4FE31}">
      <dgm:prSet phldrT="[Text]" custT="1"/>
      <dgm:spPr/>
      <dgm:t>
        <a:bodyPr/>
        <a:lstStyle/>
        <a:p>
          <a:r>
            <a:rPr lang="en-US" sz="2400" dirty="0" err="1" smtClean="0"/>
            <a:t>Bersikap</a:t>
          </a:r>
          <a:r>
            <a:rPr lang="en-US" sz="2400" dirty="0" smtClean="0"/>
            <a:t> </a:t>
          </a:r>
          <a:r>
            <a:rPr lang="en-US" sz="2400" dirty="0" err="1" smtClean="0"/>
            <a:t>toleran</a:t>
          </a:r>
          <a:r>
            <a:rPr lang="en-US" sz="2400" dirty="0" smtClean="0"/>
            <a:t>, </a:t>
          </a:r>
          <a:r>
            <a:rPr lang="en-US" sz="2400" dirty="0" err="1" smtClean="0"/>
            <a:t>moderat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suka</a:t>
          </a:r>
          <a:r>
            <a:rPr lang="en-US" sz="2400" dirty="0" smtClean="0"/>
            <a:t> </a:t>
          </a:r>
          <a:r>
            <a:rPr lang="en-US" sz="2400" dirty="0" err="1" smtClean="0"/>
            <a:t>bekerjasama</a:t>
          </a:r>
          <a:endParaRPr lang="en-US" sz="2000" b="0" dirty="0"/>
        </a:p>
      </dgm:t>
    </dgm:pt>
    <dgm:pt modelId="{94EA6ABE-D9C0-4B3E-8564-216B2E8A04C8}" type="parTrans" cxnId="{F94E0BFE-534E-454D-82D2-3F4B4350F6B2}">
      <dgm:prSet/>
      <dgm:spPr/>
      <dgm:t>
        <a:bodyPr/>
        <a:lstStyle/>
        <a:p>
          <a:endParaRPr lang="en-US"/>
        </a:p>
      </dgm:t>
    </dgm:pt>
    <dgm:pt modelId="{9D2475A8-F8F9-4EAA-AAFF-49708E636898}" type="sibTrans" cxnId="{F94E0BFE-534E-454D-82D2-3F4B4350F6B2}">
      <dgm:prSet/>
      <dgm:spPr/>
      <dgm:t>
        <a:bodyPr/>
        <a:lstStyle/>
        <a:p>
          <a:endParaRPr lang="en-US"/>
        </a:p>
      </dgm:t>
    </dgm:pt>
    <dgm:pt modelId="{BFD0AFF4-17C8-431B-BC3E-F50B730B240B}" type="pres">
      <dgm:prSet presAssocID="{D2901C9F-A5FA-4988-AAE4-B04F7DE33182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85E5EB-1FCE-49BC-B77E-02A18B351623}" type="pres">
      <dgm:prSet presAssocID="{D2901C9F-A5FA-4988-AAE4-B04F7DE33182}" presName="Background" presStyleLbl="bgImgPlace1" presStyleIdx="0" presStyleCnt="1"/>
      <dgm:spPr/>
      <dgm:t>
        <a:bodyPr/>
        <a:lstStyle/>
        <a:p>
          <a:endParaRPr lang="en-US"/>
        </a:p>
      </dgm:t>
    </dgm:pt>
    <dgm:pt modelId="{9EF91AA2-999E-49A1-BD22-612DC535114C}" type="pres">
      <dgm:prSet presAssocID="{D2901C9F-A5FA-4988-AAE4-B04F7DE33182}" presName="ParentText1" presStyleLbl="revTx" presStyleIdx="0" presStyleCnt="2" custScaleY="1229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8072C-327D-4953-AA30-CE95AEF40CCE}" type="pres">
      <dgm:prSet presAssocID="{D2901C9F-A5FA-4988-AAE4-B04F7DE33182}" presName="ParentText2" presStyleLbl="revTx" presStyleIdx="1" presStyleCnt="2" custScaleX="107046" custLinFactNeighborY="-135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AE286-8C4E-4601-9A10-B7B0B41C3C2B}" type="pres">
      <dgm:prSet presAssocID="{D2901C9F-A5FA-4988-AAE4-B04F7DE33182}" presName="Plus" presStyleLbl="alignNode1" presStyleIdx="0" presStyleCnt="2"/>
      <dgm:spPr/>
    </dgm:pt>
    <dgm:pt modelId="{68237B52-D634-4811-936E-2D98B63FE5E8}" type="pres">
      <dgm:prSet presAssocID="{D2901C9F-A5FA-4988-AAE4-B04F7DE33182}" presName="Minus" presStyleLbl="alignNode1" presStyleIdx="1" presStyleCnt="2"/>
      <dgm:spPr/>
    </dgm:pt>
    <dgm:pt modelId="{8D8448EE-A6E0-44C0-8314-38340429C247}" type="pres">
      <dgm:prSet presAssocID="{D2901C9F-A5FA-4988-AAE4-B04F7DE33182}" presName="Divider" presStyleLbl="parChTrans1D1" presStyleIdx="0" presStyleCnt="1"/>
      <dgm:spPr/>
    </dgm:pt>
  </dgm:ptLst>
  <dgm:cxnLst>
    <dgm:cxn modelId="{F123C156-19D0-4ED6-BB8A-C6494CFC1946}" type="presOf" srcId="{FEB59A11-08FB-427F-9966-AC5A42D4FE31}" destId="{DD18072C-327D-4953-AA30-CE95AEF40CCE}" srcOrd="0" destOrd="0" presId="urn:microsoft.com/office/officeart/2009/3/layout/PlusandMinus"/>
    <dgm:cxn modelId="{487142D6-C5AC-4216-9EF0-A304C20E2EBC}" type="presOf" srcId="{5E568225-B6F8-4724-B550-3F0C3BD0D70C}" destId="{9EF91AA2-999E-49A1-BD22-612DC535114C}" srcOrd="0" destOrd="0" presId="urn:microsoft.com/office/officeart/2009/3/layout/PlusandMinus"/>
    <dgm:cxn modelId="{FE4043F0-D6E4-4D6F-A99D-9AA1B061E17F}" srcId="{D2901C9F-A5FA-4988-AAE4-B04F7DE33182}" destId="{5E568225-B6F8-4724-B550-3F0C3BD0D70C}" srcOrd="0" destOrd="0" parTransId="{2E964290-4A30-4F66-A32C-5A01A467CEB6}" sibTransId="{FB22BB24-F5DE-4596-978B-F891C9F6430E}"/>
    <dgm:cxn modelId="{44103A8C-A7CB-456A-A158-476D953FA208}" type="presOf" srcId="{D2901C9F-A5FA-4988-AAE4-B04F7DE33182}" destId="{BFD0AFF4-17C8-431B-BC3E-F50B730B240B}" srcOrd="0" destOrd="0" presId="urn:microsoft.com/office/officeart/2009/3/layout/PlusandMinus"/>
    <dgm:cxn modelId="{F94E0BFE-534E-454D-82D2-3F4B4350F6B2}" srcId="{D2901C9F-A5FA-4988-AAE4-B04F7DE33182}" destId="{FEB59A11-08FB-427F-9966-AC5A42D4FE31}" srcOrd="1" destOrd="0" parTransId="{94EA6ABE-D9C0-4B3E-8564-216B2E8A04C8}" sibTransId="{9D2475A8-F8F9-4EAA-AAFF-49708E636898}"/>
    <dgm:cxn modelId="{E5356EA4-944B-4AEA-9832-C3D0CB068209}" type="presParOf" srcId="{BFD0AFF4-17C8-431B-BC3E-F50B730B240B}" destId="{9A85E5EB-1FCE-49BC-B77E-02A18B351623}" srcOrd="0" destOrd="0" presId="urn:microsoft.com/office/officeart/2009/3/layout/PlusandMinus"/>
    <dgm:cxn modelId="{1F361A8C-2A0F-4C2D-9438-A6EBE451493D}" type="presParOf" srcId="{BFD0AFF4-17C8-431B-BC3E-F50B730B240B}" destId="{9EF91AA2-999E-49A1-BD22-612DC535114C}" srcOrd="1" destOrd="0" presId="urn:microsoft.com/office/officeart/2009/3/layout/PlusandMinus"/>
    <dgm:cxn modelId="{3198FC81-976C-4D0F-B078-A53E8939C9B6}" type="presParOf" srcId="{BFD0AFF4-17C8-431B-BC3E-F50B730B240B}" destId="{DD18072C-327D-4953-AA30-CE95AEF40CCE}" srcOrd="2" destOrd="0" presId="urn:microsoft.com/office/officeart/2009/3/layout/PlusandMinus"/>
    <dgm:cxn modelId="{E2D62AD2-B578-4DE5-8E3A-87F774D7F371}" type="presParOf" srcId="{BFD0AFF4-17C8-431B-BC3E-F50B730B240B}" destId="{63AAE286-8C4E-4601-9A10-B7B0B41C3C2B}" srcOrd="3" destOrd="0" presId="urn:microsoft.com/office/officeart/2009/3/layout/PlusandMinus"/>
    <dgm:cxn modelId="{DB2BBC67-336D-44CE-B1E1-710F9D1CE3AD}" type="presParOf" srcId="{BFD0AFF4-17C8-431B-BC3E-F50B730B240B}" destId="{68237B52-D634-4811-936E-2D98B63FE5E8}" srcOrd="4" destOrd="0" presId="urn:microsoft.com/office/officeart/2009/3/layout/PlusandMinus"/>
    <dgm:cxn modelId="{33A799DD-1F5B-4ED4-8EAA-239E2048ECC0}" type="presParOf" srcId="{BFD0AFF4-17C8-431B-BC3E-F50B730B240B}" destId="{8D8448EE-A6E0-44C0-8314-38340429C247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901C9F-A5FA-4988-AAE4-B04F7DE33182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B59A11-08FB-427F-9966-AC5A42D4FE31}">
      <dgm:prSet phldrT="[Text]" custT="1"/>
      <dgm:spPr/>
      <dgm:t>
        <a:bodyPr/>
        <a:lstStyle/>
        <a:p>
          <a:r>
            <a:rPr lang="en-US" sz="2400" dirty="0" err="1" smtClean="0"/>
            <a:t>Berorientasi</a:t>
          </a:r>
          <a:r>
            <a:rPr lang="en-US" sz="2400" dirty="0" smtClean="0"/>
            <a:t> </a:t>
          </a:r>
          <a:r>
            <a:rPr lang="en-US" sz="2400" dirty="0" err="1" smtClean="0"/>
            <a:t>kekinian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masa</a:t>
          </a:r>
          <a:r>
            <a:rPr lang="en-US" sz="2400" dirty="0" smtClean="0"/>
            <a:t> </a:t>
          </a:r>
          <a:r>
            <a:rPr lang="en-US" sz="2400" dirty="0" err="1" smtClean="0"/>
            <a:t>depan</a:t>
          </a:r>
          <a:endParaRPr lang="en-US" sz="2400" b="0" dirty="0"/>
        </a:p>
      </dgm:t>
    </dgm:pt>
    <dgm:pt modelId="{94EA6ABE-D9C0-4B3E-8564-216B2E8A04C8}" type="parTrans" cxnId="{F94E0BFE-534E-454D-82D2-3F4B4350F6B2}">
      <dgm:prSet/>
      <dgm:spPr/>
      <dgm:t>
        <a:bodyPr/>
        <a:lstStyle/>
        <a:p>
          <a:endParaRPr lang="en-US"/>
        </a:p>
      </dgm:t>
    </dgm:pt>
    <dgm:pt modelId="{9D2475A8-F8F9-4EAA-AAFF-49708E636898}" type="sibTrans" cxnId="{F94E0BFE-534E-454D-82D2-3F4B4350F6B2}">
      <dgm:prSet/>
      <dgm:spPr/>
      <dgm:t>
        <a:bodyPr/>
        <a:lstStyle/>
        <a:p>
          <a:endParaRPr lang="en-US"/>
        </a:p>
      </dgm:t>
    </dgm:pt>
    <dgm:pt modelId="{BFD0AFF4-17C8-431B-BC3E-F50B730B240B}" type="pres">
      <dgm:prSet presAssocID="{D2901C9F-A5FA-4988-AAE4-B04F7DE33182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85E5EB-1FCE-49BC-B77E-02A18B351623}" type="pres">
      <dgm:prSet presAssocID="{D2901C9F-A5FA-4988-AAE4-B04F7DE33182}" presName="Background" presStyleLbl="bgImgPlace1" presStyleIdx="0" presStyleCnt="1" custLinFactNeighborY="-4787"/>
      <dgm:spPr/>
      <dgm:t>
        <a:bodyPr/>
        <a:lstStyle/>
        <a:p>
          <a:endParaRPr lang="en-US"/>
        </a:p>
      </dgm:t>
    </dgm:pt>
    <dgm:pt modelId="{9EF91AA2-999E-49A1-BD22-612DC535114C}" type="pres">
      <dgm:prSet presAssocID="{D2901C9F-A5FA-4988-AAE4-B04F7DE33182}" presName="ParentText1" presStyleLbl="revTx" presStyleIdx="0" presStyleCnt="2" custScaleX="159871" custLinFactNeighborX="45909" custLinFactNeighborY="-38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8072C-327D-4953-AA30-CE95AEF40CCE}" type="pres">
      <dgm:prSet presAssocID="{D2901C9F-A5FA-4988-AAE4-B04F7DE33182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AE286-8C4E-4601-9A10-B7B0B41C3C2B}" type="pres">
      <dgm:prSet presAssocID="{D2901C9F-A5FA-4988-AAE4-B04F7DE33182}" presName="Plus" presStyleLbl="alignNode1" presStyleIdx="0" presStyleCnt="2" custLinFactNeighborY="48271"/>
      <dgm:spPr/>
    </dgm:pt>
    <dgm:pt modelId="{68237B52-D634-4811-936E-2D98B63FE5E8}" type="pres">
      <dgm:prSet presAssocID="{D2901C9F-A5FA-4988-AAE4-B04F7DE33182}" presName="Minus" presStyleLbl="alignNode1" presStyleIdx="1" presStyleCnt="2" custLinFactY="86493" custLinFactNeighborY="100000"/>
      <dgm:spPr/>
    </dgm:pt>
    <dgm:pt modelId="{8D8448EE-A6E0-44C0-8314-38340429C247}" type="pres">
      <dgm:prSet presAssocID="{D2901C9F-A5FA-4988-AAE4-B04F7DE33182}" presName="Divider" presStyleLbl="parChTrans1D1" presStyleIdx="0" presStyleCnt="1" custLinFactX="212748959" custLinFactNeighborX="212800000"/>
      <dgm:spPr/>
    </dgm:pt>
  </dgm:ptLst>
  <dgm:cxnLst>
    <dgm:cxn modelId="{0896BC1B-5F7C-4105-8297-0A4E4EB474BD}" type="presOf" srcId="{D2901C9F-A5FA-4988-AAE4-B04F7DE33182}" destId="{BFD0AFF4-17C8-431B-BC3E-F50B730B240B}" srcOrd="0" destOrd="0" presId="urn:microsoft.com/office/officeart/2009/3/layout/PlusandMinus"/>
    <dgm:cxn modelId="{F94E0BFE-534E-454D-82D2-3F4B4350F6B2}" srcId="{D2901C9F-A5FA-4988-AAE4-B04F7DE33182}" destId="{FEB59A11-08FB-427F-9966-AC5A42D4FE31}" srcOrd="0" destOrd="0" parTransId="{94EA6ABE-D9C0-4B3E-8564-216B2E8A04C8}" sibTransId="{9D2475A8-F8F9-4EAA-AAFF-49708E636898}"/>
    <dgm:cxn modelId="{D6E532A2-0E0F-446F-BF00-07EBFB9AB0A7}" type="presOf" srcId="{FEB59A11-08FB-427F-9966-AC5A42D4FE31}" destId="{9EF91AA2-999E-49A1-BD22-612DC535114C}" srcOrd="0" destOrd="0" presId="urn:microsoft.com/office/officeart/2009/3/layout/PlusandMinus"/>
    <dgm:cxn modelId="{23731A05-98D9-4005-88BF-37B6B4778995}" type="presParOf" srcId="{BFD0AFF4-17C8-431B-BC3E-F50B730B240B}" destId="{9A85E5EB-1FCE-49BC-B77E-02A18B351623}" srcOrd="0" destOrd="0" presId="urn:microsoft.com/office/officeart/2009/3/layout/PlusandMinus"/>
    <dgm:cxn modelId="{1B070836-511C-41B2-BCC5-A64DC89CF944}" type="presParOf" srcId="{BFD0AFF4-17C8-431B-BC3E-F50B730B240B}" destId="{9EF91AA2-999E-49A1-BD22-612DC535114C}" srcOrd="1" destOrd="0" presId="urn:microsoft.com/office/officeart/2009/3/layout/PlusandMinus"/>
    <dgm:cxn modelId="{F75A4B02-E1F7-4F80-97D2-936AEE2850C1}" type="presParOf" srcId="{BFD0AFF4-17C8-431B-BC3E-F50B730B240B}" destId="{DD18072C-327D-4953-AA30-CE95AEF40CCE}" srcOrd="2" destOrd="0" presId="urn:microsoft.com/office/officeart/2009/3/layout/PlusandMinus"/>
    <dgm:cxn modelId="{98D0D41D-767F-4725-B830-C5110E7A684A}" type="presParOf" srcId="{BFD0AFF4-17C8-431B-BC3E-F50B730B240B}" destId="{63AAE286-8C4E-4601-9A10-B7B0B41C3C2B}" srcOrd="3" destOrd="0" presId="urn:microsoft.com/office/officeart/2009/3/layout/PlusandMinus"/>
    <dgm:cxn modelId="{510592D5-E2C8-49C5-8F59-0A5DEA2769FE}" type="presParOf" srcId="{BFD0AFF4-17C8-431B-BC3E-F50B730B240B}" destId="{68237B52-D634-4811-936E-2D98B63FE5E8}" srcOrd="4" destOrd="0" presId="urn:microsoft.com/office/officeart/2009/3/layout/PlusandMinus"/>
    <dgm:cxn modelId="{50A994D8-E7E6-41F1-992F-C7C645F19DD4}" type="presParOf" srcId="{BFD0AFF4-17C8-431B-BC3E-F50B730B240B}" destId="{8D8448EE-A6E0-44C0-8314-38340429C247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6B5EE24-0174-4056-95B0-5692A002892F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06B69F-DFCA-405C-B8B8-ED5896ABAAC7}">
      <dgm:prSet phldrT="[Text]" custT="1"/>
      <dgm:spPr/>
      <dgm:t>
        <a:bodyPr/>
        <a:lstStyle/>
        <a:p>
          <a:pPr algn="ctr"/>
          <a:r>
            <a:rPr lang="en-US" sz="2000" b="1" dirty="0" err="1" smtClean="0"/>
            <a:t>Pola</a:t>
          </a:r>
          <a:r>
            <a:rPr lang="en-US" sz="2000" b="1" dirty="0" smtClean="0"/>
            <a:t> </a:t>
          </a:r>
          <a:r>
            <a:rPr lang="en-US" sz="2000" b="1" dirty="0" err="1" smtClean="0"/>
            <a:t>Pengembangan</a:t>
          </a:r>
          <a:r>
            <a:rPr lang="en-US" sz="2000" b="1" dirty="0" smtClean="0"/>
            <a:t>:</a:t>
          </a:r>
        </a:p>
        <a:p>
          <a:pPr algn="l"/>
          <a:r>
            <a:rPr lang="en-US" sz="1800" b="1" dirty="0" err="1" smtClean="0"/>
            <a:t>Dakwah</a:t>
          </a:r>
          <a:r>
            <a:rPr lang="en-US" sz="1800" b="1" dirty="0" smtClean="0"/>
            <a:t> </a:t>
          </a:r>
          <a:r>
            <a:rPr lang="en-US" sz="1800" b="1" dirty="0" err="1" smtClean="0"/>
            <a:t>Komunitas</a:t>
          </a:r>
          <a:endParaRPr lang="en-US" sz="1800" b="1" dirty="0" smtClean="0"/>
        </a:p>
        <a:p>
          <a:pPr algn="l"/>
          <a:r>
            <a:rPr lang="en-US" sz="1800" b="1" dirty="0" err="1" smtClean="0"/>
            <a:t>Dakwah</a:t>
          </a:r>
          <a:r>
            <a:rPr lang="en-US" sz="1800" b="1" dirty="0" smtClean="0"/>
            <a:t> </a:t>
          </a:r>
          <a:r>
            <a:rPr lang="en-US" sz="1800" b="1" dirty="0" err="1" smtClean="0"/>
            <a:t>Kultural</a:t>
          </a:r>
          <a:endParaRPr lang="en-US" sz="1800" b="1" dirty="0" smtClean="0"/>
        </a:p>
        <a:p>
          <a:pPr algn="l"/>
          <a:r>
            <a:rPr lang="en-US" sz="1800" b="1" dirty="0" err="1" smtClean="0"/>
            <a:t>Pedoman</a:t>
          </a:r>
          <a:r>
            <a:rPr lang="en-US" sz="1800" b="1" dirty="0" smtClean="0"/>
            <a:t> </a:t>
          </a:r>
          <a:r>
            <a:rPr lang="en-US" sz="1800" b="1" dirty="0" err="1" smtClean="0"/>
            <a:t>Hidup</a:t>
          </a:r>
          <a:r>
            <a:rPr lang="en-US" sz="1800" b="1" dirty="0" smtClean="0"/>
            <a:t> </a:t>
          </a:r>
          <a:r>
            <a:rPr lang="en-US" sz="1800" b="1" dirty="0" err="1" smtClean="0"/>
            <a:t>Islami</a:t>
          </a:r>
          <a:endParaRPr lang="en-US" sz="1800" b="1" dirty="0" smtClean="0"/>
        </a:p>
        <a:p>
          <a:pPr algn="l"/>
          <a:endParaRPr lang="en-US" sz="1800" dirty="0"/>
        </a:p>
      </dgm:t>
    </dgm:pt>
    <dgm:pt modelId="{CE1645B2-348A-480C-9A8C-EDAE2827FE91}" type="parTrans" cxnId="{19CC1002-9910-4090-9CEC-67773573F1E0}">
      <dgm:prSet/>
      <dgm:spPr/>
      <dgm:t>
        <a:bodyPr/>
        <a:lstStyle/>
        <a:p>
          <a:endParaRPr lang="en-US"/>
        </a:p>
      </dgm:t>
    </dgm:pt>
    <dgm:pt modelId="{ECAF9FA0-6CDF-48F4-8D38-85C9E0DA4BFD}" type="sibTrans" cxnId="{19CC1002-9910-4090-9CEC-67773573F1E0}">
      <dgm:prSet/>
      <dgm:spPr/>
      <dgm:t>
        <a:bodyPr/>
        <a:lstStyle/>
        <a:p>
          <a:endParaRPr lang="en-US"/>
        </a:p>
      </dgm:t>
    </dgm:pt>
    <dgm:pt modelId="{F360E5EE-46DB-445E-A25C-906DF78CDFBD}">
      <dgm:prSet phldrT="[Text]" custT="1"/>
      <dgm:spPr/>
      <dgm:t>
        <a:bodyPr/>
        <a:lstStyle/>
        <a:p>
          <a:pPr algn="ctr"/>
          <a:r>
            <a:rPr lang="en-US" sz="2400" b="1" dirty="0" err="1" smtClean="0"/>
            <a:t>Organisasi</a:t>
          </a:r>
          <a:endParaRPr lang="en-US" sz="2400" b="1" dirty="0" smtClean="0"/>
        </a:p>
        <a:p>
          <a:pPr algn="ctr"/>
          <a:r>
            <a:rPr lang="en-US" sz="1800" b="1" dirty="0" err="1" smtClean="0"/>
            <a:t>Pembinaan</a:t>
          </a:r>
          <a:r>
            <a:rPr lang="en-US" sz="1800" b="1" dirty="0" smtClean="0"/>
            <a:t> Kader</a:t>
          </a:r>
        </a:p>
        <a:p>
          <a:pPr algn="ctr"/>
          <a:r>
            <a:rPr lang="en-US" sz="1800" b="1" dirty="0" err="1" smtClean="0"/>
            <a:t>Khittah</a:t>
          </a:r>
          <a:endParaRPr lang="en-US" sz="1800" b="1" dirty="0" smtClean="0"/>
        </a:p>
      </dgm:t>
    </dgm:pt>
    <dgm:pt modelId="{470FE7E2-16A8-44AF-826F-8290C976E9C7}" type="parTrans" cxnId="{2CDBF176-96FA-430F-BA31-CE7E2BE7300F}">
      <dgm:prSet/>
      <dgm:spPr/>
      <dgm:t>
        <a:bodyPr/>
        <a:lstStyle/>
        <a:p>
          <a:endParaRPr lang="en-US"/>
        </a:p>
      </dgm:t>
    </dgm:pt>
    <dgm:pt modelId="{592FF28D-AF8C-4F9E-9D35-CE06A3B49C01}" type="sibTrans" cxnId="{2CDBF176-96FA-430F-BA31-CE7E2BE7300F}">
      <dgm:prSet/>
      <dgm:spPr/>
      <dgm:t>
        <a:bodyPr/>
        <a:lstStyle/>
        <a:p>
          <a:endParaRPr lang="en-US"/>
        </a:p>
      </dgm:t>
    </dgm:pt>
    <dgm:pt modelId="{A79645A0-B60E-4300-8C71-C2CE0D247DA4}" type="pres">
      <dgm:prSet presAssocID="{06B5EE24-0174-4056-95B0-5692A002892F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54485DD-3C72-4568-87D1-2FC364153C9C}" type="pres">
      <dgm:prSet presAssocID="{06B5EE24-0174-4056-95B0-5692A002892F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6E1E7-EFDF-4DDF-99A1-9DE29FE2E674}" type="pres">
      <dgm:prSet presAssocID="{06B5EE24-0174-4056-95B0-5692A002892F}" presName="LeftNode" presStyleLbl="bgImgPlace1" presStyleIdx="0" presStyleCnt="2" custScaleX="111919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9DCC551F-3ABD-46B3-A91B-4B838CDDB7AD}" type="pres">
      <dgm:prSet presAssocID="{06B5EE24-0174-4056-95B0-5692A002892F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4F8DC-C27A-482B-A076-EAA49C7DAE0C}" type="pres">
      <dgm:prSet presAssocID="{06B5EE24-0174-4056-95B0-5692A002892F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645A359-C8F1-47E0-9CF6-F338D55AB892}" type="pres">
      <dgm:prSet presAssocID="{06B5EE24-0174-4056-95B0-5692A002892F}" presName="TopArrow" presStyleLbl="node1" presStyleIdx="0" presStyleCnt="2"/>
      <dgm:spPr/>
    </dgm:pt>
    <dgm:pt modelId="{E8E94572-CE11-4288-A6F0-2F158F4D34C8}" type="pres">
      <dgm:prSet presAssocID="{06B5EE24-0174-4056-95B0-5692A002892F}" presName="BottomArrow" presStyleLbl="node1" presStyleIdx="1" presStyleCnt="2"/>
      <dgm:spPr/>
    </dgm:pt>
  </dgm:ptLst>
  <dgm:cxnLst>
    <dgm:cxn modelId="{CCA383D9-6820-4669-831F-C8248C450E63}" type="presOf" srcId="{F360E5EE-46DB-445E-A25C-906DF78CDFBD}" destId="{9DCC551F-3ABD-46B3-A91B-4B838CDDB7AD}" srcOrd="0" destOrd="0" presId="urn:microsoft.com/office/officeart/2009/layout/ReverseList"/>
    <dgm:cxn modelId="{24B86F3A-4791-44AD-AF3E-8C4F21DDB4AE}" type="presOf" srcId="{2A06B69F-DFCA-405C-B8B8-ED5896ABAAC7}" destId="{ECE6E1E7-EFDF-4DDF-99A1-9DE29FE2E674}" srcOrd="1" destOrd="0" presId="urn:microsoft.com/office/officeart/2009/layout/ReverseList"/>
    <dgm:cxn modelId="{19CC1002-9910-4090-9CEC-67773573F1E0}" srcId="{06B5EE24-0174-4056-95B0-5692A002892F}" destId="{2A06B69F-DFCA-405C-B8B8-ED5896ABAAC7}" srcOrd="0" destOrd="0" parTransId="{CE1645B2-348A-480C-9A8C-EDAE2827FE91}" sibTransId="{ECAF9FA0-6CDF-48F4-8D38-85C9E0DA4BFD}"/>
    <dgm:cxn modelId="{1EC6AED0-6E57-4FDC-B4FC-6B75E8294A82}" type="presOf" srcId="{F360E5EE-46DB-445E-A25C-906DF78CDFBD}" destId="{8184F8DC-C27A-482B-A076-EAA49C7DAE0C}" srcOrd="1" destOrd="0" presId="urn:microsoft.com/office/officeart/2009/layout/ReverseList"/>
    <dgm:cxn modelId="{0D383085-0407-45C5-A55A-F47A90B6E19C}" type="presOf" srcId="{06B5EE24-0174-4056-95B0-5692A002892F}" destId="{A79645A0-B60E-4300-8C71-C2CE0D247DA4}" srcOrd="0" destOrd="0" presId="urn:microsoft.com/office/officeart/2009/layout/ReverseList"/>
    <dgm:cxn modelId="{2CDBF176-96FA-430F-BA31-CE7E2BE7300F}" srcId="{06B5EE24-0174-4056-95B0-5692A002892F}" destId="{F360E5EE-46DB-445E-A25C-906DF78CDFBD}" srcOrd="1" destOrd="0" parTransId="{470FE7E2-16A8-44AF-826F-8290C976E9C7}" sibTransId="{592FF28D-AF8C-4F9E-9D35-CE06A3B49C01}"/>
    <dgm:cxn modelId="{26D768EB-E693-43A2-835F-AF1A11FEDF82}" type="presOf" srcId="{2A06B69F-DFCA-405C-B8B8-ED5896ABAAC7}" destId="{F54485DD-3C72-4568-87D1-2FC364153C9C}" srcOrd="0" destOrd="0" presId="urn:microsoft.com/office/officeart/2009/layout/ReverseList"/>
    <dgm:cxn modelId="{725FAFB5-409C-4AB4-9B98-DBB534C3BE41}" type="presParOf" srcId="{A79645A0-B60E-4300-8C71-C2CE0D247DA4}" destId="{F54485DD-3C72-4568-87D1-2FC364153C9C}" srcOrd="0" destOrd="0" presId="urn:microsoft.com/office/officeart/2009/layout/ReverseList"/>
    <dgm:cxn modelId="{43EA1238-5403-4F38-B533-4890F113FBBD}" type="presParOf" srcId="{A79645A0-B60E-4300-8C71-C2CE0D247DA4}" destId="{ECE6E1E7-EFDF-4DDF-99A1-9DE29FE2E674}" srcOrd="1" destOrd="0" presId="urn:microsoft.com/office/officeart/2009/layout/ReverseList"/>
    <dgm:cxn modelId="{3B35C864-E0AB-4773-B20C-878C2AD55C83}" type="presParOf" srcId="{A79645A0-B60E-4300-8C71-C2CE0D247DA4}" destId="{9DCC551F-3ABD-46B3-A91B-4B838CDDB7AD}" srcOrd="2" destOrd="0" presId="urn:microsoft.com/office/officeart/2009/layout/ReverseList"/>
    <dgm:cxn modelId="{C9F9A0A1-A950-46BE-9D98-EFC8B0012659}" type="presParOf" srcId="{A79645A0-B60E-4300-8C71-C2CE0D247DA4}" destId="{8184F8DC-C27A-482B-A076-EAA49C7DAE0C}" srcOrd="3" destOrd="0" presId="urn:microsoft.com/office/officeart/2009/layout/ReverseList"/>
    <dgm:cxn modelId="{10663A8B-FE36-4C21-BEF8-17DEE18D29B4}" type="presParOf" srcId="{A79645A0-B60E-4300-8C71-C2CE0D247DA4}" destId="{D645A359-C8F1-47E0-9CF6-F338D55AB892}" srcOrd="4" destOrd="0" presId="urn:microsoft.com/office/officeart/2009/layout/ReverseList"/>
    <dgm:cxn modelId="{4A19A6F6-0334-4D46-9618-1F2421B00649}" type="presParOf" srcId="{A79645A0-B60E-4300-8C71-C2CE0D247DA4}" destId="{E8E94572-CE11-4288-A6F0-2F158F4D34C8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8F8553-A273-4C00-873F-A3EA733A041E}" type="doc">
      <dgm:prSet loTypeId="urn:microsoft.com/office/officeart/2005/8/layout/hList7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2203FC9-9C1D-4725-9C31-28A3C7096A51}">
      <dgm:prSet phldrT="[Text]" custT="1"/>
      <dgm:spPr/>
      <dgm:t>
        <a:bodyPr/>
        <a:lstStyle/>
        <a:p>
          <a:r>
            <a:rPr lang="en-US" sz="2800" b="1" dirty="0" smtClean="0">
              <a:hlinkClick xmlns:r="http://schemas.openxmlformats.org/officeDocument/2006/relationships" r:id="rId1" action="ppaction://hlinksldjump"/>
            </a:rPr>
            <a:t>Konsep</a:t>
          </a:r>
          <a:r>
            <a:rPr lang="en-US" sz="2800" b="1" dirty="0" smtClean="0"/>
            <a:t> </a:t>
          </a:r>
          <a:r>
            <a:rPr lang="en-US" sz="2800" b="1" dirty="0" err="1" smtClean="0"/>
            <a:t>dakwah</a:t>
          </a:r>
          <a:r>
            <a:rPr lang="en-US" sz="2800" b="1" dirty="0" smtClean="0"/>
            <a:t> </a:t>
          </a:r>
          <a:r>
            <a:rPr lang="en-US" sz="2800" b="1" dirty="0" err="1" smtClean="0"/>
            <a:t>sosial</a:t>
          </a:r>
          <a:endParaRPr lang="en-US" sz="2800" b="1" dirty="0" smtClean="0"/>
        </a:p>
        <a:p>
          <a:r>
            <a:rPr lang="en-US" sz="2800" b="1" dirty="0" err="1" smtClean="0"/>
            <a:t>Welas</a:t>
          </a:r>
          <a:r>
            <a:rPr lang="en-US" sz="2800" b="1" dirty="0" smtClean="0"/>
            <a:t> </a:t>
          </a:r>
          <a:r>
            <a:rPr lang="en-US" sz="2800" b="1" dirty="0" err="1" smtClean="0"/>
            <a:t>asih</a:t>
          </a:r>
          <a:endParaRPr lang="en-US" sz="2800" b="1" dirty="0" smtClean="0"/>
        </a:p>
        <a:p>
          <a:r>
            <a:rPr lang="en-US" sz="2800" b="1" dirty="0" smtClean="0"/>
            <a:t>AUM</a:t>
          </a:r>
        </a:p>
        <a:p>
          <a:endParaRPr lang="en-US" sz="2800" b="1" dirty="0" smtClean="0"/>
        </a:p>
      </dgm:t>
    </dgm:pt>
    <dgm:pt modelId="{CD4137F7-C620-4F28-AA13-BF21A150E90D}" type="parTrans" cxnId="{5F071F27-8F55-4054-9EF6-22A5508171C3}">
      <dgm:prSet/>
      <dgm:spPr/>
      <dgm:t>
        <a:bodyPr/>
        <a:lstStyle/>
        <a:p>
          <a:endParaRPr lang="en-US"/>
        </a:p>
      </dgm:t>
    </dgm:pt>
    <dgm:pt modelId="{EBE6EBB9-9536-4081-90CD-D0A1CB115B7A}" type="sibTrans" cxnId="{5F071F27-8F55-4054-9EF6-22A5508171C3}">
      <dgm:prSet/>
      <dgm:spPr/>
      <dgm:t>
        <a:bodyPr/>
        <a:lstStyle/>
        <a:p>
          <a:endParaRPr lang="en-US"/>
        </a:p>
      </dgm:t>
    </dgm:pt>
    <dgm:pt modelId="{5D620316-D275-4F29-85D5-E233DA24B412}">
      <dgm:prSet phldrT="[Text]" custT="1"/>
      <dgm:spPr/>
      <dgm:t>
        <a:bodyPr/>
        <a:lstStyle/>
        <a:p>
          <a:r>
            <a:rPr lang="en-US" sz="2800" b="1" dirty="0" smtClean="0"/>
            <a:t>Islam</a:t>
          </a:r>
        </a:p>
        <a:p>
          <a:r>
            <a:rPr lang="en-US" sz="2800" b="1" dirty="0" err="1" smtClean="0"/>
            <a:t>Tajdid</a:t>
          </a:r>
          <a:endParaRPr lang="en-US" sz="2800" b="1" dirty="0" smtClean="0"/>
        </a:p>
        <a:p>
          <a:r>
            <a:rPr lang="en-US" sz="2800" b="1" dirty="0" err="1" smtClean="0"/>
            <a:t>Toleran</a:t>
          </a:r>
          <a:endParaRPr lang="en-US" sz="2800" b="1" dirty="0" smtClean="0"/>
        </a:p>
        <a:p>
          <a:r>
            <a:rPr lang="en-US" sz="2800" b="1" dirty="0" err="1" smtClean="0"/>
            <a:t>Dinamis</a:t>
          </a:r>
          <a:endParaRPr lang="en-US" sz="2800" b="1" dirty="0" smtClean="0"/>
        </a:p>
      </dgm:t>
    </dgm:pt>
    <dgm:pt modelId="{16ED8090-39D4-4904-87D8-9F6018592345}" type="parTrans" cxnId="{6E63FA96-FBAE-4F80-BC65-A62F05BCFB02}">
      <dgm:prSet/>
      <dgm:spPr/>
      <dgm:t>
        <a:bodyPr/>
        <a:lstStyle/>
        <a:p>
          <a:endParaRPr lang="en-US"/>
        </a:p>
      </dgm:t>
    </dgm:pt>
    <dgm:pt modelId="{7AF92C3A-5FD8-46CF-B7A1-7E022BE87991}" type="sibTrans" cxnId="{6E63FA96-FBAE-4F80-BC65-A62F05BCFB02}">
      <dgm:prSet/>
      <dgm:spPr/>
      <dgm:t>
        <a:bodyPr/>
        <a:lstStyle/>
        <a:p>
          <a:endParaRPr lang="en-US"/>
        </a:p>
      </dgm:t>
    </dgm:pt>
    <dgm:pt modelId="{E5217AF8-8D44-4A86-B3AF-95BD9F43FF31}">
      <dgm:prSet phldrT="[Text]" custT="1"/>
      <dgm:spPr/>
      <dgm:t>
        <a:bodyPr/>
        <a:lstStyle/>
        <a:p>
          <a:r>
            <a:rPr lang="en-US" sz="2400" b="1" dirty="0" err="1" smtClean="0"/>
            <a:t>Komunitas</a:t>
          </a:r>
          <a:endParaRPr lang="en-US" sz="2400" b="1" dirty="0" smtClean="0"/>
        </a:p>
        <a:p>
          <a:r>
            <a:rPr lang="en-US" sz="2400" b="1" dirty="0" err="1" smtClean="0"/>
            <a:t>Kultural</a:t>
          </a:r>
          <a:endParaRPr lang="en-US" sz="2400" b="1" dirty="0" smtClean="0"/>
        </a:p>
        <a:p>
          <a:r>
            <a:rPr lang="en-US" sz="2400" b="1" dirty="0" err="1" smtClean="0"/>
            <a:t>Islami</a:t>
          </a:r>
          <a:endParaRPr lang="en-US" sz="2400" b="1" dirty="0" smtClean="0"/>
        </a:p>
        <a:p>
          <a:r>
            <a:rPr lang="en-US" sz="2200" b="1" dirty="0" err="1" smtClean="0"/>
            <a:t>Rahmatan</a:t>
          </a:r>
          <a:r>
            <a:rPr lang="en-US" sz="2200" b="1" dirty="0" smtClean="0"/>
            <a:t> Lil </a:t>
          </a:r>
          <a:r>
            <a:rPr lang="en-US" sz="2200" b="1" dirty="0" err="1" smtClean="0"/>
            <a:t>Alamin</a:t>
          </a:r>
          <a:endParaRPr lang="en-US" sz="2200" b="1" dirty="0"/>
        </a:p>
      </dgm:t>
    </dgm:pt>
    <dgm:pt modelId="{AA18DE19-5892-4D9A-9696-6714C1373046}" type="parTrans" cxnId="{1773311A-3650-47D5-96F8-598751DB9963}">
      <dgm:prSet/>
      <dgm:spPr/>
      <dgm:t>
        <a:bodyPr/>
        <a:lstStyle/>
        <a:p>
          <a:endParaRPr lang="en-US"/>
        </a:p>
      </dgm:t>
    </dgm:pt>
    <dgm:pt modelId="{C3319C0D-204F-433E-9F9D-D5507FCA326F}" type="sibTrans" cxnId="{1773311A-3650-47D5-96F8-598751DB9963}">
      <dgm:prSet/>
      <dgm:spPr/>
      <dgm:t>
        <a:bodyPr/>
        <a:lstStyle/>
        <a:p>
          <a:endParaRPr lang="en-US"/>
        </a:p>
      </dgm:t>
    </dgm:pt>
    <dgm:pt modelId="{DFCA73B2-9A30-4826-A7A7-9395757D81CB}" type="pres">
      <dgm:prSet presAssocID="{258F8553-A273-4C00-873F-A3EA733A04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CC9D66-92BF-4698-8C6A-A4213A7707F4}" type="pres">
      <dgm:prSet presAssocID="{258F8553-A273-4C00-873F-A3EA733A041E}" presName="fgShape" presStyleLbl="fgShp" presStyleIdx="0" presStyleCnt="1" custLinFactNeighborX="-725" custLinFactNeighborY="16216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FF605459-A454-4788-BB83-7025A9DF0AA4}" type="pres">
      <dgm:prSet presAssocID="{258F8553-A273-4C00-873F-A3EA733A041E}" presName="linComp" presStyleCnt="0"/>
      <dgm:spPr/>
    </dgm:pt>
    <dgm:pt modelId="{293DCBAF-A185-4CB6-A08C-EAC9BFB1E548}" type="pres">
      <dgm:prSet presAssocID="{62203FC9-9C1D-4725-9C31-28A3C7096A51}" presName="compNode" presStyleCnt="0"/>
      <dgm:spPr/>
    </dgm:pt>
    <dgm:pt modelId="{DABD373E-3E65-42A6-91F4-14D783F77711}" type="pres">
      <dgm:prSet presAssocID="{62203FC9-9C1D-4725-9C31-28A3C7096A51}" presName="bkgdShape" presStyleLbl="node1" presStyleIdx="0" presStyleCnt="3" custLinFactNeighborX="-1780"/>
      <dgm:spPr/>
      <dgm:t>
        <a:bodyPr/>
        <a:lstStyle/>
        <a:p>
          <a:endParaRPr lang="en-US"/>
        </a:p>
      </dgm:t>
    </dgm:pt>
    <dgm:pt modelId="{174E666F-72CC-4E97-812B-C3C71DFFE016}" type="pres">
      <dgm:prSet presAssocID="{62203FC9-9C1D-4725-9C31-28A3C7096A5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DF1B8-A644-4F58-A793-88EB626607E6}" type="pres">
      <dgm:prSet presAssocID="{62203FC9-9C1D-4725-9C31-28A3C7096A51}" presName="invisiNode" presStyleLbl="node1" presStyleIdx="0" presStyleCnt="3"/>
      <dgm:spPr/>
    </dgm:pt>
    <dgm:pt modelId="{993BDE3F-8FBF-413C-ABE4-478B2D6AB022}" type="pres">
      <dgm:prSet presAssocID="{62203FC9-9C1D-4725-9C31-28A3C7096A51}" presName="imagNode" presStyleLbl="fgImgPlace1" presStyleIdx="0" presStyleCnt="3" custScaleX="76091" custScaleY="79222" custLinFactNeighborY="-16233"/>
      <dgm:spPr/>
    </dgm:pt>
    <dgm:pt modelId="{B1EF6C96-0C30-4E23-A987-058821410309}" type="pres">
      <dgm:prSet presAssocID="{EBE6EBB9-9536-4081-90CD-D0A1CB115B7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FD736C8-FB71-4CFF-9FD8-DDFE82B1D666}" type="pres">
      <dgm:prSet presAssocID="{5D620316-D275-4F29-85D5-E233DA24B412}" presName="compNode" presStyleCnt="0"/>
      <dgm:spPr/>
    </dgm:pt>
    <dgm:pt modelId="{DF8075AB-8943-4FD1-A88A-557706CCA791}" type="pres">
      <dgm:prSet presAssocID="{5D620316-D275-4F29-85D5-E233DA24B412}" presName="bkgdShape" presStyleLbl="node1" presStyleIdx="1" presStyleCnt="3"/>
      <dgm:spPr/>
      <dgm:t>
        <a:bodyPr/>
        <a:lstStyle/>
        <a:p>
          <a:endParaRPr lang="en-US"/>
        </a:p>
      </dgm:t>
    </dgm:pt>
    <dgm:pt modelId="{D5A9A06D-43FC-49CC-8974-66978E9C7DD6}" type="pres">
      <dgm:prSet presAssocID="{5D620316-D275-4F29-85D5-E233DA24B41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3BD80-A987-40D2-9383-C052D2DAF889}" type="pres">
      <dgm:prSet presAssocID="{5D620316-D275-4F29-85D5-E233DA24B412}" presName="invisiNode" presStyleLbl="node1" presStyleIdx="1" presStyleCnt="3"/>
      <dgm:spPr/>
    </dgm:pt>
    <dgm:pt modelId="{162D75EC-7D47-49B6-9899-9DDE3FB68B92}" type="pres">
      <dgm:prSet presAssocID="{5D620316-D275-4F29-85D5-E233DA24B412}" presName="imagNode" presStyleLbl="fgImgPlace1" presStyleIdx="1" presStyleCnt="3" custScaleX="89279" custScaleY="79223" custLinFactNeighborY="-1217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DF008732-7462-44D8-B044-357AB6D7CD42}" type="pres">
      <dgm:prSet presAssocID="{7AF92C3A-5FD8-46CF-B7A1-7E022BE8799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AC081B07-8573-4285-B695-916CE0356C79}" type="pres">
      <dgm:prSet presAssocID="{E5217AF8-8D44-4A86-B3AF-95BD9F43FF31}" presName="compNode" presStyleCnt="0"/>
      <dgm:spPr/>
    </dgm:pt>
    <dgm:pt modelId="{8EC71196-A1C4-4330-B5B0-9482DEB4FAFB}" type="pres">
      <dgm:prSet presAssocID="{E5217AF8-8D44-4A86-B3AF-95BD9F43FF31}" presName="bkgdShape" presStyleLbl="node1" presStyleIdx="2" presStyleCnt="3"/>
      <dgm:spPr/>
      <dgm:t>
        <a:bodyPr/>
        <a:lstStyle/>
        <a:p>
          <a:endParaRPr lang="en-US"/>
        </a:p>
      </dgm:t>
    </dgm:pt>
    <dgm:pt modelId="{A97B0107-8F7E-4F13-9FEE-910BE9C33040}" type="pres">
      <dgm:prSet presAssocID="{E5217AF8-8D44-4A86-B3AF-95BD9F43FF3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2A7489-A42A-466E-922B-AEB146A7B954}" type="pres">
      <dgm:prSet presAssocID="{E5217AF8-8D44-4A86-B3AF-95BD9F43FF31}" presName="invisiNode" presStyleLbl="node1" presStyleIdx="2" presStyleCnt="3"/>
      <dgm:spPr/>
    </dgm:pt>
    <dgm:pt modelId="{7207335B-D458-4491-87BB-FF7C7CAD877B}" type="pres">
      <dgm:prSet presAssocID="{E5217AF8-8D44-4A86-B3AF-95BD9F43FF31}" presName="imagNode" presStyleLbl="fgImgPlace1" presStyleIdx="2" presStyleCnt="3" custScaleX="86233" custScaleY="79222" custLinFactNeighborX="4058" custLinFactNeighborY="-12175"/>
      <dgm:spPr/>
    </dgm:pt>
  </dgm:ptLst>
  <dgm:cxnLst>
    <dgm:cxn modelId="{AB370556-0771-413A-9C0D-63AE2BFEB6D6}" type="presOf" srcId="{258F8553-A273-4C00-873F-A3EA733A041E}" destId="{DFCA73B2-9A30-4826-A7A7-9395757D81CB}" srcOrd="0" destOrd="0" presId="urn:microsoft.com/office/officeart/2005/8/layout/hList7"/>
    <dgm:cxn modelId="{99B418D6-E460-4956-BF0E-B20F521ED393}" type="presOf" srcId="{5D620316-D275-4F29-85D5-E233DA24B412}" destId="{DF8075AB-8943-4FD1-A88A-557706CCA791}" srcOrd="0" destOrd="0" presId="urn:microsoft.com/office/officeart/2005/8/layout/hList7"/>
    <dgm:cxn modelId="{6CE0082C-2940-424C-90D0-6327F14AD250}" type="presOf" srcId="{EBE6EBB9-9536-4081-90CD-D0A1CB115B7A}" destId="{B1EF6C96-0C30-4E23-A987-058821410309}" srcOrd="0" destOrd="0" presId="urn:microsoft.com/office/officeart/2005/8/layout/hList7"/>
    <dgm:cxn modelId="{5F071F27-8F55-4054-9EF6-22A5508171C3}" srcId="{258F8553-A273-4C00-873F-A3EA733A041E}" destId="{62203FC9-9C1D-4725-9C31-28A3C7096A51}" srcOrd="0" destOrd="0" parTransId="{CD4137F7-C620-4F28-AA13-BF21A150E90D}" sibTransId="{EBE6EBB9-9536-4081-90CD-D0A1CB115B7A}"/>
    <dgm:cxn modelId="{CE89D27B-CBF1-4895-81AE-7C7A1C876223}" type="presOf" srcId="{62203FC9-9C1D-4725-9C31-28A3C7096A51}" destId="{174E666F-72CC-4E97-812B-C3C71DFFE016}" srcOrd="1" destOrd="0" presId="urn:microsoft.com/office/officeart/2005/8/layout/hList7"/>
    <dgm:cxn modelId="{4EBBCE0B-A7E4-4BAE-9EAA-6FA956E7BC93}" type="presOf" srcId="{7AF92C3A-5FD8-46CF-B7A1-7E022BE87991}" destId="{DF008732-7462-44D8-B044-357AB6D7CD42}" srcOrd="0" destOrd="0" presId="urn:microsoft.com/office/officeart/2005/8/layout/hList7"/>
    <dgm:cxn modelId="{6E63FA96-FBAE-4F80-BC65-A62F05BCFB02}" srcId="{258F8553-A273-4C00-873F-A3EA733A041E}" destId="{5D620316-D275-4F29-85D5-E233DA24B412}" srcOrd="1" destOrd="0" parTransId="{16ED8090-39D4-4904-87D8-9F6018592345}" sibTransId="{7AF92C3A-5FD8-46CF-B7A1-7E022BE87991}"/>
    <dgm:cxn modelId="{F2A43F8E-7239-47BE-BE25-1787004080F8}" type="presOf" srcId="{5D620316-D275-4F29-85D5-E233DA24B412}" destId="{D5A9A06D-43FC-49CC-8974-66978E9C7DD6}" srcOrd="1" destOrd="0" presId="urn:microsoft.com/office/officeart/2005/8/layout/hList7"/>
    <dgm:cxn modelId="{1773311A-3650-47D5-96F8-598751DB9963}" srcId="{258F8553-A273-4C00-873F-A3EA733A041E}" destId="{E5217AF8-8D44-4A86-B3AF-95BD9F43FF31}" srcOrd="2" destOrd="0" parTransId="{AA18DE19-5892-4D9A-9696-6714C1373046}" sibTransId="{C3319C0D-204F-433E-9F9D-D5507FCA326F}"/>
    <dgm:cxn modelId="{9D77F510-746A-4A67-8220-B28FC989FB5B}" type="presOf" srcId="{E5217AF8-8D44-4A86-B3AF-95BD9F43FF31}" destId="{A97B0107-8F7E-4F13-9FEE-910BE9C33040}" srcOrd="1" destOrd="0" presId="urn:microsoft.com/office/officeart/2005/8/layout/hList7"/>
    <dgm:cxn modelId="{A65592F2-C30E-4F64-AF7E-053A6EB91694}" type="presOf" srcId="{E5217AF8-8D44-4A86-B3AF-95BD9F43FF31}" destId="{8EC71196-A1C4-4330-B5B0-9482DEB4FAFB}" srcOrd="0" destOrd="0" presId="urn:microsoft.com/office/officeart/2005/8/layout/hList7"/>
    <dgm:cxn modelId="{2CC33845-A9EA-45E1-95FE-B375A9443D7C}" type="presOf" srcId="{62203FC9-9C1D-4725-9C31-28A3C7096A51}" destId="{DABD373E-3E65-42A6-91F4-14D783F77711}" srcOrd="0" destOrd="0" presId="urn:microsoft.com/office/officeart/2005/8/layout/hList7"/>
    <dgm:cxn modelId="{C2181A97-14C9-4D54-9D51-33FA3E33725C}" type="presParOf" srcId="{DFCA73B2-9A30-4826-A7A7-9395757D81CB}" destId="{35CC9D66-92BF-4698-8C6A-A4213A7707F4}" srcOrd="0" destOrd="0" presId="urn:microsoft.com/office/officeart/2005/8/layout/hList7"/>
    <dgm:cxn modelId="{366AE38C-943A-4203-BF1D-F9450F515114}" type="presParOf" srcId="{DFCA73B2-9A30-4826-A7A7-9395757D81CB}" destId="{FF605459-A454-4788-BB83-7025A9DF0AA4}" srcOrd="1" destOrd="0" presId="urn:microsoft.com/office/officeart/2005/8/layout/hList7"/>
    <dgm:cxn modelId="{C695DCF0-25B7-40DA-A847-5F95ED59756F}" type="presParOf" srcId="{FF605459-A454-4788-BB83-7025A9DF0AA4}" destId="{293DCBAF-A185-4CB6-A08C-EAC9BFB1E548}" srcOrd="0" destOrd="0" presId="urn:microsoft.com/office/officeart/2005/8/layout/hList7"/>
    <dgm:cxn modelId="{2C7A2F1A-5B58-4137-88F0-1817039D26FA}" type="presParOf" srcId="{293DCBAF-A185-4CB6-A08C-EAC9BFB1E548}" destId="{DABD373E-3E65-42A6-91F4-14D783F77711}" srcOrd="0" destOrd="0" presId="urn:microsoft.com/office/officeart/2005/8/layout/hList7"/>
    <dgm:cxn modelId="{A966C126-0FC1-43C4-A0A5-AF043912C0A7}" type="presParOf" srcId="{293DCBAF-A185-4CB6-A08C-EAC9BFB1E548}" destId="{174E666F-72CC-4E97-812B-C3C71DFFE016}" srcOrd="1" destOrd="0" presId="urn:microsoft.com/office/officeart/2005/8/layout/hList7"/>
    <dgm:cxn modelId="{648E11BA-D909-46E3-8C0F-1660B2C6B50F}" type="presParOf" srcId="{293DCBAF-A185-4CB6-A08C-EAC9BFB1E548}" destId="{A57DF1B8-A644-4F58-A793-88EB626607E6}" srcOrd="2" destOrd="0" presId="urn:microsoft.com/office/officeart/2005/8/layout/hList7"/>
    <dgm:cxn modelId="{F1013EBD-7802-468A-9C59-054D069E0DEE}" type="presParOf" srcId="{293DCBAF-A185-4CB6-A08C-EAC9BFB1E548}" destId="{993BDE3F-8FBF-413C-ABE4-478B2D6AB022}" srcOrd="3" destOrd="0" presId="urn:microsoft.com/office/officeart/2005/8/layout/hList7"/>
    <dgm:cxn modelId="{1C6A21B9-5FC5-4CF4-96C1-D52FB0CDD6F3}" type="presParOf" srcId="{FF605459-A454-4788-BB83-7025A9DF0AA4}" destId="{B1EF6C96-0C30-4E23-A987-058821410309}" srcOrd="1" destOrd="0" presId="urn:microsoft.com/office/officeart/2005/8/layout/hList7"/>
    <dgm:cxn modelId="{27CB99BD-B507-4976-A727-FDEFA6503DA0}" type="presParOf" srcId="{FF605459-A454-4788-BB83-7025A9DF0AA4}" destId="{EFD736C8-FB71-4CFF-9FD8-DDFE82B1D666}" srcOrd="2" destOrd="0" presId="urn:microsoft.com/office/officeart/2005/8/layout/hList7"/>
    <dgm:cxn modelId="{57676807-6605-46A8-8F81-60D4DB6F8322}" type="presParOf" srcId="{EFD736C8-FB71-4CFF-9FD8-DDFE82B1D666}" destId="{DF8075AB-8943-4FD1-A88A-557706CCA791}" srcOrd="0" destOrd="0" presId="urn:microsoft.com/office/officeart/2005/8/layout/hList7"/>
    <dgm:cxn modelId="{9D4AD1C2-32DC-4E31-9E00-5CF9BBF337FB}" type="presParOf" srcId="{EFD736C8-FB71-4CFF-9FD8-DDFE82B1D666}" destId="{D5A9A06D-43FC-49CC-8974-66978E9C7DD6}" srcOrd="1" destOrd="0" presId="urn:microsoft.com/office/officeart/2005/8/layout/hList7"/>
    <dgm:cxn modelId="{E648C3C5-8476-42D9-932A-11AD39D05F52}" type="presParOf" srcId="{EFD736C8-FB71-4CFF-9FD8-DDFE82B1D666}" destId="{2283BD80-A987-40D2-9383-C052D2DAF889}" srcOrd="2" destOrd="0" presId="urn:microsoft.com/office/officeart/2005/8/layout/hList7"/>
    <dgm:cxn modelId="{71FDDBA0-952F-4ABC-B93B-DEBC46322A1C}" type="presParOf" srcId="{EFD736C8-FB71-4CFF-9FD8-DDFE82B1D666}" destId="{162D75EC-7D47-49B6-9899-9DDE3FB68B92}" srcOrd="3" destOrd="0" presId="urn:microsoft.com/office/officeart/2005/8/layout/hList7"/>
    <dgm:cxn modelId="{4DA6FBE9-C85A-4A60-A3BE-79778D5F24A2}" type="presParOf" srcId="{FF605459-A454-4788-BB83-7025A9DF0AA4}" destId="{DF008732-7462-44D8-B044-357AB6D7CD42}" srcOrd="3" destOrd="0" presId="urn:microsoft.com/office/officeart/2005/8/layout/hList7"/>
    <dgm:cxn modelId="{15825FAE-42EA-47A4-A7BD-35BBF41A6824}" type="presParOf" srcId="{FF605459-A454-4788-BB83-7025A9DF0AA4}" destId="{AC081B07-8573-4285-B695-916CE0356C79}" srcOrd="4" destOrd="0" presId="urn:microsoft.com/office/officeart/2005/8/layout/hList7"/>
    <dgm:cxn modelId="{F65D5AA6-9DD7-4C36-8E29-E55CAF1EC354}" type="presParOf" srcId="{AC081B07-8573-4285-B695-916CE0356C79}" destId="{8EC71196-A1C4-4330-B5B0-9482DEB4FAFB}" srcOrd="0" destOrd="0" presId="urn:microsoft.com/office/officeart/2005/8/layout/hList7"/>
    <dgm:cxn modelId="{D8149992-7071-4091-9353-6B77FC2FE518}" type="presParOf" srcId="{AC081B07-8573-4285-B695-916CE0356C79}" destId="{A97B0107-8F7E-4F13-9FEE-910BE9C33040}" srcOrd="1" destOrd="0" presId="urn:microsoft.com/office/officeart/2005/8/layout/hList7"/>
    <dgm:cxn modelId="{C60375E9-C933-4C5C-BBD5-BAC4901325AC}" type="presParOf" srcId="{AC081B07-8573-4285-B695-916CE0356C79}" destId="{4F2A7489-A42A-466E-922B-AEB146A7B954}" srcOrd="2" destOrd="0" presId="urn:microsoft.com/office/officeart/2005/8/layout/hList7"/>
    <dgm:cxn modelId="{3E637B9E-4896-4855-BC8F-8709AAC17795}" type="presParOf" srcId="{AC081B07-8573-4285-B695-916CE0356C79}" destId="{7207335B-D458-4491-87BB-FF7C7CAD877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8DD26-F6AF-4DBC-8137-97FD04892CB6}">
      <dsp:nvSpPr>
        <dsp:cNvPr id="0" name=""/>
        <dsp:cNvSpPr/>
      </dsp:nvSpPr>
      <dsp:spPr>
        <a:xfrm>
          <a:off x="155047" y="2"/>
          <a:ext cx="3273222" cy="32732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0136" tIns="35560" rIns="180136" bIns="355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Agama</a:t>
          </a:r>
          <a:r>
            <a:rPr lang="en-US" sz="2800" b="0" kern="1200" dirty="0" smtClean="0">
              <a:solidFill>
                <a:schemeClr val="tx1"/>
              </a:solidFill>
            </a:rPr>
            <a:t> ritual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0" kern="1200" dirty="0" err="1" smtClean="0">
              <a:solidFill>
                <a:schemeClr val="tx1"/>
              </a:solidFill>
            </a:rPr>
            <a:t>spriritual</a:t>
          </a:r>
          <a:endParaRPr lang="en-US" sz="2800" b="0" kern="1200" dirty="0">
            <a:solidFill>
              <a:schemeClr val="tx1"/>
            </a:solidFill>
          </a:endParaRPr>
        </a:p>
      </dsp:txBody>
      <dsp:txXfrm>
        <a:off x="634399" y="479354"/>
        <a:ext cx="2314518" cy="2314518"/>
      </dsp:txXfrm>
    </dsp:sp>
    <dsp:sp modelId="{165A30C5-FCE1-40A8-BDEA-ED22C08A05C0}">
      <dsp:nvSpPr>
        <dsp:cNvPr id="0" name=""/>
        <dsp:cNvSpPr/>
      </dsp:nvSpPr>
      <dsp:spPr>
        <a:xfrm>
          <a:off x="2866165" y="4"/>
          <a:ext cx="3273222" cy="3273222"/>
        </a:xfrm>
        <a:prstGeom prst="ellipse">
          <a:avLst/>
        </a:prstGeom>
        <a:solidFill>
          <a:schemeClr val="accent5">
            <a:alpha val="50000"/>
            <a:hueOff val="152821"/>
            <a:satOff val="30568"/>
            <a:lumOff val="705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0136" tIns="40640" rIns="180136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AUM</a:t>
          </a:r>
          <a:endParaRPr lang="en-US" sz="3200" b="0" kern="1200" dirty="0">
            <a:solidFill>
              <a:schemeClr val="tx1"/>
            </a:solidFill>
          </a:endParaRPr>
        </a:p>
      </dsp:txBody>
      <dsp:txXfrm>
        <a:off x="3345517" y="479356"/>
        <a:ext cx="2314518" cy="2314518"/>
      </dsp:txXfrm>
    </dsp:sp>
    <dsp:sp modelId="{4BB3F58D-BDC0-4315-812B-6C8834CA1971}">
      <dsp:nvSpPr>
        <dsp:cNvPr id="0" name=""/>
        <dsp:cNvSpPr/>
      </dsp:nvSpPr>
      <dsp:spPr>
        <a:xfrm>
          <a:off x="5547249" y="4"/>
          <a:ext cx="3273222" cy="3273222"/>
        </a:xfrm>
        <a:prstGeom prst="ellipse">
          <a:avLst/>
        </a:prstGeom>
        <a:solidFill>
          <a:schemeClr val="accent5">
            <a:alpha val="50000"/>
            <a:hueOff val="305643"/>
            <a:satOff val="61137"/>
            <a:lumOff val="1411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0136" tIns="30480" rIns="180136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0" kern="1200" dirty="0" err="1" smtClean="0">
              <a:solidFill>
                <a:schemeClr val="tx1"/>
              </a:solidFill>
            </a:rPr>
            <a:t>Eksistensi</a:t>
          </a:r>
          <a:r>
            <a:rPr lang="en-US" sz="2400" b="0" kern="1200" dirty="0" smtClean="0">
              <a:solidFill>
                <a:schemeClr val="tx1"/>
              </a:solidFill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</a:rPr>
            <a:t>Muhammadiyah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6026601" y="479356"/>
        <a:ext cx="2314518" cy="23145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516D5-EF6C-43C3-9814-FE8B160AA2EC}">
      <dsp:nvSpPr>
        <dsp:cNvPr id="0" name=""/>
        <dsp:cNvSpPr/>
      </dsp:nvSpPr>
      <dsp:spPr>
        <a:xfrm>
          <a:off x="313954" y="1368992"/>
          <a:ext cx="7534916" cy="2354661"/>
        </a:xfrm>
        <a:prstGeom prst="rect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4891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Dengan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demikian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definisi</a:t>
          </a:r>
          <a:r>
            <a:rPr lang="en-US" sz="2000" b="1" kern="1200" dirty="0" smtClean="0"/>
            <a:t> Islam </a:t>
          </a:r>
          <a:r>
            <a:rPr lang="en-US" sz="2000" b="1" kern="1200" dirty="0" err="1" smtClean="0"/>
            <a:t>berkemajuan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adalah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ideologi</a:t>
          </a:r>
          <a:r>
            <a:rPr lang="en-US" sz="2000" b="1" kern="1200" dirty="0" smtClean="0"/>
            <a:t>  </a:t>
          </a:r>
          <a:r>
            <a:rPr lang="en-US" sz="2000" b="1" kern="1200" dirty="0" err="1" smtClean="0"/>
            <a:t>gerakan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Muhammadiyah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dimanifestasikan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pada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sebuah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gerakan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mampu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memecahkan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persoalan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sosial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apa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menjadi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kebutuhan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sosial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sesuai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dengan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perkembangan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masyarakat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berorientsi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masa</a:t>
          </a:r>
          <a:r>
            <a:rPr lang="en-US" sz="2000" b="1" kern="1200" dirty="0" smtClean="0"/>
            <a:t> yang </a:t>
          </a:r>
          <a:r>
            <a:rPr lang="en-US" sz="2000" b="1" kern="1200" dirty="0" err="1" smtClean="0"/>
            <a:t>akan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datang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>
        <a:off x="313954" y="1368992"/>
        <a:ext cx="7534916" cy="2354661"/>
      </dsp:txXfrm>
    </dsp:sp>
    <dsp:sp modelId="{D416DA1F-2273-4F4D-B858-41AC93570E97}">
      <dsp:nvSpPr>
        <dsp:cNvPr id="0" name=""/>
        <dsp:cNvSpPr/>
      </dsp:nvSpPr>
      <dsp:spPr>
        <a:xfrm>
          <a:off x="0" y="1028874"/>
          <a:ext cx="1648262" cy="24723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95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204D7-3910-4DEA-A436-14140885A89D}">
      <dsp:nvSpPr>
        <dsp:cNvPr id="0" name=""/>
        <dsp:cNvSpPr/>
      </dsp:nvSpPr>
      <dsp:spPr>
        <a:xfrm>
          <a:off x="1231403" y="245"/>
          <a:ext cx="2807821" cy="280782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4524" tIns="30480" rIns="154524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Ajaran</a:t>
          </a:r>
          <a:r>
            <a:rPr lang="en-US" sz="2400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Al-</a:t>
          </a:r>
          <a:r>
            <a:rPr lang="en-US" sz="2400" kern="1200" dirty="0" err="1" smtClean="0"/>
            <a:t>Ma’un</a:t>
          </a:r>
          <a:endParaRPr lang="en-US" sz="2400" kern="1200" dirty="0"/>
        </a:p>
      </dsp:txBody>
      <dsp:txXfrm>
        <a:off x="1642599" y="411441"/>
        <a:ext cx="1985429" cy="1985429"/>
      </dsp:txXfrm>
    </dsp:sp>
    <dsp:sp modelId="{2561228F-5DC7-46E0-A357-76EE6F3BB0A9}">
      <dsp:nvSpPr>
        <dsp:cNvPr id="0" name=""/>
        <dsp:cNvSpPr/>
      </dsp:nvSpPr>
      <dsp:spPr>
        <a:xfrm>
          <a:off x="3477660" y="245"/>
          <a:ext cx="2807821" cy="2807821"/>
        </a:xfrm>
        <a:prstGeom prst="ellipse">
          <a:avLst/>
        </a:prstGeom>
        <a:solidFill>
          <a:schemeClr val="accent5">
            <a:alpha val="50000"/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4524" tIns="35560" rIns="154524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Ajaran</a:t>
          </a:r>
          <a:r>
            <a:rPr lang="en-US" sz="2800" kern="1200" dirty="0" smtClean="0"/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Al-</a:t>
          </a:r>
          <a:r>
            <a:rPr lang="en-US" sz="2800" kern="1200" dirty="0" err="1" smtClean="0"/>
            <a:t>Ashr</a:t>
          </a:r>
          <a:endParaRPr lang="en-US" sz="2800" kern="1200" dirty="0"/>
        </a:p>
      </dsp:txBody>
      <dsp:txXfrm>
        <a:off x="3888856" y="411441"/>
        <a:ext cx="1985429" cy="19854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204D7-3910-4DEA-A436-14140885A89D}">
      <dsp:nvSpPr>
        <dsp:cNvPr id="0" name=""/>
        <dsp:cNvSpPr/>
      </dsp:nvSpPr>
      <dsp:spPr>
        <a:xfrm>
          <a:off x="1872644" y="1296568"/>
          <a:ext cx="1727770" cy="172777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085" tIns="20320" rIns="95085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Penolong</a:t>
          </a:r>
          <a:endParaRPr lang="en-US" sz="2400" kern="1200" dirty="0"/>
        </a:p>
      </dsp:txBody>
      <dsp:txXfrm>
        <a:off x="2125670" y="1549594"/>
        <a:ext cx="1221718" cy="1221718"/>
      </dsp:txXfrm>
    </dsp:sp>
    <dsp:sp modelId="{8D7A0707-3259-495A-A368-C562550DA9D4}">
      <dsp:nvSpPr>
        <dsp:cNvPr id="0" name=""/>
        <dsp:cNvSpPr/>
      </dsp:nvSpPr>
      <dsp:spPr>
        <a:xfrm>
          <a:off x="3240796" y="504472"/>
          <a:ext cx="1727770" cy="1727770"/>
        </a:xfrm>
        <a:prstGeom prst="ellipse">
          <a:avLst/>
        </a:prstGeom>
        <a:solidFill>
          <a:schemeClr val="accent5">
            <a:alpha val="50000"/>
            <a:hueOff val="61129"/>
            <a:satOff val="12227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085" tIns="17780" rIns="9508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Ikhlas</a:t>
          </a: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3493822" y="757498"/>
        <a:ext cx="1221718" cy="1221718"/>
      </dsp:txXfrm>
    </dsp:sp>
    <dsp:sp modelId="{262A95CE-BE16-49B6-B381-FFB0C781B389}">
      <dsp:nvSpPr>
        <dsp:cNvPr id="0" name=""/>
        <dsp:cNvSpPr/>
      </dsp:nvSpPr>
      <dsp:spPr>
        <a:xfrm>
          <a:off x="4680944" y="1368564"/>
          <a:ext cx="1727770" cy="1727770"/>
        </a:xfrm>
        <a:prstGeom prst="ellipse">
          <a:avLst/>
        </a:prstGeom>
        <a:solidFill>
          <a:schemeClr val="accent5">
            <a:alpha val="50000"/>
            <a:hueOff val="122257"/>
            <a:satOff val="24455"/>
            <a:lumOff val="5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085" tIns="17780" rIns="9508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Bukan penghardik yatim</a:t>
          </a:r>
          <a:endParaRPr lang="en-US" sz="1400" kern="1200" dirty="0"/>
        </a:p>
      </dsp:txBody>
      <dsp:txXfrm>
        <a:off x="4933970" y="1621590"/>
        <a:ext cx="1221718" cy="1221718"/>
      </dsp:txXfrm>
    </dsp:sp>
    <dsp:sp modelId="{318E44E5-E2DE-496E-B331-E798D85C48BE}">
      <dsp:nvSpPr>
        <dsp:cNvPr id="0" name=""/>
        <dsp:cNvSpPr/>
      </dsp:nvSpPr>
      <dsp:spPr>
        <a:xfrm>
          <a:off x="2088684" y="2880743"/>
          <a:ext cx="1727770" cy="1727770"/>
        </a:xfrm>
        <a:prstGeom prst="ellipse">
          <a:avLst/>
        </a:prstGeom>
        <a:solidFill>
          <a:schemeClr val="accent5">
            <a:alpha val="50000"/>
            <a:hueOff val="183386"/>
            <a:satOff val="36682"/>
            <a:lumOff val="8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085" tIns="17780" rIns="9508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Etos kerja</a:t>
          </a:r>
          <a:endParaRPr lang="en-US" sz="1400" kern="1200" dirty="0"/>
        </a:p>
      </dsp:txBody>
      <dsp:txXfrm>
        <a:off x="2341710" y="3133769"/>
        <a:ext cx="1221718" cy="1221718"/>
      </dsp:txXfrm>
    </dsp:sp>
    <dsp:sp modelId="{314CD52C-72A8-4E0D-9AC6-6F4ABC8B5BC5}">
      <dsp:nvSpPr>
        <dsp:cNvPr id="0" name=""/>
        <dsp:cNvSpPr/>
      </dsp:nvSpPr>
      <dsp:spPr>
        <a:xfrm>
          <a:off x="3240796" y="3960859"/>
          <a:ext cx="1727770" cy="1727770"/>
        </a:xfrm>
        <a:prstGeom prst="ellipse">
          <a:avLst/>
        </a:prstGeom>
        <a:solidFill>
          <a:schemeClr val="accent5">
            <a:alpha val="50000"/>
            <a:hueOff val="244514"/>
            <a:satOff val="48910"/>
            <a:lumOff val="11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085" tIns="17780" rIns="9508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Taat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sholat</a:t>
          </a:r>
          <a:endParaRPr lang="en-US" sz="1400" kern="1200" dirty="0"/>
        </a:p>
      </dsp:txBody>
      <dsp:txXfrm>
        <a:off x="3493822" y="4213885"/>
        <a:ext cx="1221718" cy="1221718"/>
      </dsp:txXfrm>
    </dsp:sp>
    <dsp:sp modelId="{9502507F-8A34-4E95-AD99-07D0C23ED005}">
      <dsp:nvSpPr>
        <dsp:cNvPr id="0" name=""/>
        <dsp:cNvSpPr/>
      </dsp:nvSpPr>
      <dsp:spPr>
        <a:xfrm>
          <a:off x="4392925" y="2880743"/>
          <a:ext cx="1727770" cy="1727770"/>
        </a:xfrm>
        <a:prstGeom prst="ellipse">
          <a:avLst/>
        </a:prstGeom>
        <a:solidFill>
          <a:schemeClr val="accent5">
            <a:alpha val="50000"/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085" tIns="17780" rIns="9508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Tidak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menahan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harta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yatim</a:t>
          </a:r>
          <a:endParaRPr lang="en-US" sz="1400" kern="1200" dirty="0"/>
        </a:p>
      </dsp:txBody>
      <dsp:txXfrm>
        <a:off x="4645951" y="3133769"/>
        <a:ext cx="1221718" cy="12217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204D7-3910-4DEA-A436-14140885A89D}">
      <dsp:nvSpPr>
        <dsp:cNvPr id="0" name=""/>
        <dsp:cNvSpPr/>
      </dsp:nvSpPr>
      <dsp:spPr>
        <a:xfrm>
          <a:off x="1276427" y="1204435"/>
          <a:ext cx="2539969" cy="253996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83" tIns="45720" rIns="139783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Sabar</a:t>
          </a:r>
          <a:endParaRPr lang="en-US" sz="2400" kern="1200" dirty="0"/>
        </a:p>
      </dsp:txBody>
      <dsp:txXfrm>
        <a:off x="1648397" y="1576405"/>
        <a:ext cx="1796029" cy="1796029"/>
      </dsp:txXfrm>
    </dsp:sp>
    <dsp:sp modelId="{8D7A0707-3259-495A-A368-C562550DA9D4}">
      <dsp:nvSpPr>
        <dsp:cNvPr id="0" name=""/>
        <dsp:cNvSpPr/>
      </dsp:nvSpPr>
      <dsp:spPr>
        <a:xfrm>
          <a:off x="3223314" y="6"/>
          <a:ext cx="2539969" cy="2539969"/>
        </a:xfrm>
        <a:prstGeom prst="ellipse">
          <a:avLst/>
        </a:prstGeom>
        <a:solidFill>
          <a:schemeClr val="accent5">
            <a:alpha val="50000"/>
            <a:hueOff val="101881"/>
            <a:satOff val="20379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83" tIns="21590" rIns="139783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Dipercaya</a:t>
          </a:r>
          <a:endParaRPr lang="en-US" sz="1700" kern="1200" dirty="0"/>
        </a:p>
      </dsp:txBody>
      <dsp:txXfrm>
        <a:off x="3595284" y="371976"/>
        <a:ext cx="1796029" cy="1796029"/>
      </dsp:txXfrm>
    </dsp:sp>
    <dsp:sp modelId="{262A95CE-BE16-49B6-B381-FFB0C781B389}">
      <dsp:nvSpPr>
        <dsp:cNvPr id="0" name=""/>
        <dsp:cNvSpPr/>
      </dsp:nvSpPr>
      <dsp:spPr>
        <a:xfrm>
          <a:off x="4444806" y="1800210"/>
          <a:ext cx="2539969" cy="2539969"/>
        </a:xfrm>
        <a:prstGeom prst="ellipse">
          <a:avLst/>
        </a:prstGeom>
        <a:solidFill>
          <a:schemeClr val="accent5">
            <a:alpha val="50000"/>
            <a:hueOff val="203762"/>
            <a:satOff val="40758"/>
            <a:lumOff val="9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83" tIns="21590" rIns="139783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Sholeh</a:t>
          </a:r>
          <a:endParaRPr lang="en-US" sz="1700" kern="1200" dirty="0"/>
        </a:p>
      </dsp:txBody>
      <dsp:txXfrm>
        <a:off x="4816776" y="2172180"/>
        <a:ext cx="1796029" cy="1796029"/>
      </dsp:txXfrm>
    </dsp:sp>
    <dsp:sp modelId="{318E44E5-E2DE-496E-B331-E798D85C48BE}">
      <dsp:nvSpPr>
        <dsp:cNvPr id="0" name=""/>
        <dsp:cNvSpPr/>
      </dsp:nvSpPr>
      <dsp:spPr>
        <a:xfrm>
          <a:off x="2664318" y="3024323"/>
          <a:ext cx="2539969" cy="2539969"/>
        </a:xfrm>
        <a:prstGeom prst="ellipse">
          <a:avLst/>
        </a:prstGeom>
        <a:solidFill>
          <a:schemeClr val="accent5">
            <a:alpha val="50000"/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83" tIns="21590" rIns="139783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Tenang</a:t>
          </a:r>
          <a:r>
            <a:rPr lang="en-US" sz="1700" kern="1200" dirty="0" smtClean="0"/>
            <a:t>/</a:t>
          </a:r>
          <a:r>
            <a:rPr lang="en-US" sz="1700" kern="1200" dirty="0" err="1" smtClean="0"/>
            <a:t>sareh</a:t>
          </a:r>
          <a:endParaRPr lang="en-US" sz="1700" kern="1200" dirty="0"/>
        </a:p>
      </dsp:txBody>
      <dsp:txXfrm>
        <a:off x="3036288" y="3396293"/>
        <a:ext cx="1796029" cy="17960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5E5EB-1FCE-49BC-B77E-02A18B351623}">
      <dsp:nvSpPr>
        <dsp:cNvPr id="0" name=""/>
        <dsp:cNvSpPr/>
      </dsp:nvSpPr>
      <dsp:spPr>
        <a:xfrm>
          <a:off x="229039" y="144013"/>
          <a:ext cx="3831462" cy="240170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91AA2-999E-49A1-BD22-612DC535114C}">
      <dsp:nvSpPr>
        <dsp:cNvPr id="0" name=""/>
        <dsp:cNvSpPr/>
      </dsp:nvSpPr>
      <dsp:spPr>
        <a:xfrm>
          <a:off x="418496" y="576058"/>
          <a:ext cx="1453711" cy="1631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Islam, </a:t>
          </a:r>
          <a:r>
            <a:rPr lang="en-US" sz="2400" b="0" kern="1200" dirty="0" err="1" smtClean="0"/>
            <a:t>dengan</a:t>
          </a:r>
          <a:r>
            <a:rPr lang="en-US" sz="2400" b="0" kern="1200" dirty="0" smtClean="0"/>
            <a:t> </a:t>
          </a:r>
          <a:r>
            <a:rPr lang="en-US" sz="2400" b="0" kern="1200" dirty="0" err="1" smtClean="0"/>
            <a:t>Tauhid</a:t>
          </a:r>
          <a:r>
            <a:rPr lang="en-US" sz="2400" b="0" kern="1200" dirty="0" smtClean="0"/>
            <a:t> yang </a:t>
          </a:r>
          <a:r>
            <a:rPr lang="en-US" sz="2400" b="0" kern="1200" dirty="0" err="1" smtClean="0"/>
            <a:t>murni</a:t>
          </a:r>
          <a:r>
            <a:rPr lang="en-US" sz="2400" b="0" kern="1200" dirty="0" smtClean="0"/>
            <a:t> </a:t>
          </a:r>
        </a:p>
      </dsp:txBody>
      <dsp:txXfrm>
        <a:off x="418496" y="576058"/>
        <a:ext cx="1453711" cy="1631692"/>
      </dsp:txXfrm>
    </dsp:sp>
    <dsp:sp modelId="{DD18072C-327D-4953-AA30-CE95AEF40CCE}">
      <dsp:nvSpPr>
        <dsp:cNvPr id="0" name=""/>
        <dsp:cNvSpPr/>
      </dsp:nvSpPr>
      <dsp:spPr>
        <a:xfrm>
          <a:off x="1870333" y="790159"/>
          <a:ext cx="2192041" cy="1752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Melembagakan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amal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saleh</a:t>
          </a:r>
          <a:r>
            <a:rPr lang="en-US" sz="2400" kern="1200" dirty="0" smtClean="0"/>
            <a:t> yang </a:t>
          </a:r>
          <a:r>
            <a:rPr lang="en-US" sz="2400" kern="1200" dirty="0" err="1" smtClean="0"/>
            <a:t>fungsional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solutif</a:t>
          </a:r>
          <a:r>
            <a:rPr lang="en-US" sz="1400" b="0" kern="1200" dirty="0" smtClean="0"/>
            <a:t> </a:t>
          </a:r>
          <a:endParaRPr lang="en-US" sz="2000" b="0" kern="1200" dirty="0"/>
        </a:p>
      </dsp:txBody>
      <dsp:txXfrm>
        <a:off x="1870333" y="790159"/>
        <a:ext cx="2192041" cy="1752686"/>
      </dsp:txXfrm>
    </dsp:sp>
    <dsp:sp modelId="{63AAE286-8C4E-4601-9A10-B7B0B41C3C2B}">
      <dsp:nvSpPr>
        <dsp:cNvPr id="0" name=""/>
        <dsp:cNvSpPr/>
      </dsp:nvSpPr>
      <dsp:spPr>
        <a:xfrm>
          <a:off x="-1872" y="128637"/>
          <a:ext cx="690285" cy="690285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37B52-D634-4811-936E-2D98B63FE5E8}">
      <dsp:nvSpPr>
        <dsp:cNvPr id="0" name=""/>
        <dsp:cNvSpPr/>
      </dsp:nvSpPr>
      <dsp:spPr>
        <a:xfrm>
          <a:off x="3408948" y="376880"/>
          <a:ext cx="649680" cy="222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448EE-A6E0-44C0-8314-38340429C247}">
      <dsp:nvSpPr>
        <dsp:cNvPr id="0" name=""/>
        <dsp:cNvSpPr/>
      </dsp:nvSpPr>
      <dsp:spPr>
        <a:xfrm>
          <a:off x="1798327" y="710840"/>
          <a:ext cx="406" cy="1491685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5E5EB-1FCE-49BC-B77E-02A18B351623}">
      <dsp:nvSpPr>
        <dsp:cNvPr id="0" name=""/>
        <dsp:cNvSpPr/>
      </dsp:nvSpPr>
      <dsp:spPr>
        <a:xfrm>
          <a:off x="365445" y="573687"/>
          <a:ext cx="3532636" cy="18256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91AA2-999E-49A1-BD22-612DC535114C}">
      <dsp:nvSpPr>
        <dsp:cNvPr id="0" name=""/>
        <dsp:cNvSpPr/>
      </dsp:nvSpPr>
      <dsp:spPr>
        <a:xfrm>
          <a:off x="471018" y="608245"/>
          <a:ext cx="1640442" cy="1919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err="1" smtClean="0"/>
            <a:t>Tajdid</a:t>
          </a:r>
          <a:endParaRPr lang="en-US" sz="2400" b="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(</a:t>
          </a:r>
          <a:r>
            <a:rPr lang="en-US" sz="1600" b="0" kern="1200" dirty="0" err="1" smtClean="0"/>
            <a:t>Khutbah</a:t>
          </a:r>
          <a:r>
            <a:rPr lang="en-US" sz="1600" b="0" kern="1200" dirty="0" smtClean="0"/>
            <a:t> </a:t>
          </a:r>
          <a:r>
            <a:rPr lang="en-US" sz="1600" b="0" kern="1200" dirty="0" err="1" smtClean="0"/>
            <a:t>dengan</a:t>
          </a:r>
          <a:r>
            <a:rPr lang="en-US" sz="1600" b="0" kern="1200" dirty="0" smtClean="0"/>
            <a:t> </a:t>
          </a:r>
          <a:r>
            <a:rPr lang="en-US" sz="1600" b="0" kern="1200" dirty="0" err="1" smtClean="0"/>
            <a:t>bahasa</a:t>
          </a:r>
          <a:r>
            <a:rPr lang="en-US" sz="1600" b="0" kern="1200" dirty="0" smtClean="0"/>
            <a:t> </a:t>
          </a:r>
          <a:r>
            <a:rPr lang="en-US" sz="1600" b="0" kern="1200" dirty="0" err="1" smtClean="0"/>
            <a:t>daerah</a:t>
          </a:r>
          <a:r>
            <a:rPr lang="en-US" sz="1600" b="0" kern="1200" dirty="0" smtClean="0"/>
            <a:t>, </a:t>
          </a:r>
          <a:r>
            <a:rPr lang="en-US" sz="1600" b="0" kern="1200" dirty="0" err="1" smtClean="0"/>
            <a:t>arah</a:t>
          </a:r>
          <a:r>
            <a:rPr lang="en-US" sz="1600" b="0" kern="1200" dirty="0" smtClean="0"/>
            <a:t> </a:t>
          </a:r>
          <a:r>
            <a:rPr lang="en-US" sz="1600" b="0" kern="1200" dirty="0" err="1" smtClean="0"/>
            <a:t>kiblat</a:t>
          </a:r>
          <a:r>
            <a:rPr lang="en-US" sz="1600" b="0" kern="1200" dirty="0" smtClean="0"/>
            <a:t>, </a:t>
          </a:r>
          <a:r>
            <a:rPr lang="en-US" sz="1600" b="0" kern="1200" dirty="0" err="1" smtClean="0"/>
            <a:t>penggunaan</a:t>
          </a:r>
          <a:r>
            <a:rPr lang="en-US" sz="1600" b="0" kern="1200" dirty="0" smtClean="0"/>
            <a:t> </a:t>
          </a:r>
          <a:r>
            <a:rPr lang="en-US" sz="1600" b="0" kern="1200" dirty="0" err="1" smtClean="0"/>
            <a:t>hisab</a:t>
          </a:r>
          <a:r>
            <a:rPr lang="en-US" sz="1600" b="0" kern="1200" dirty="0" smtClean="0"/>
            <a:t>) </a:t>
          </a:r>
          <a:endParaRPr lang="en-US" sz="1600" b="0" kern="1200" dirty="0"/>
        </a:p>
      </dsp:txBody>
      <dsp:txXfrm>
        <a:off x="471018" y="608245"/>
        <a:ext cx="1640442" cy="1919723"/>
      </dsp:txXfrm>
    </dsp:sp>
    <dsp:sp modelId="{DD18072C-327D-4953-AA30-CE95AEF40CCE}">
      <dsp:nvSpPr>
        <dsp:cNvPr id="0" name=""/>
        <dsp:cNvSpPr/>
      </dsp:nvSpPr>
      <dsp:spPr>
        <a:xfrm>
          <a:off x="2090212" y="576072"/>
          <a:ext cx="1756028" cy="156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Bersikap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toleran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moderat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suka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bekerjasama</a:t>
          </a:r>
          <a:endParaRPr lang="en-US" sz="2000" b="0" kern="1200" dirty="0"/>
        </a:p>
      </dsp:txBody>
      <dsp:txXfrm>
        <a:off x="2090212" y="576072"/>
        <a:ext cx="1756028" cy="1561817"/>
      </dsp:txXfrm>
    </dsp:sp>
    <dsp:sp modelId="{63AAE286-8C4E-4601-9A10-B7B0B41C3C2B}">
      <dsp:nvSpPr>
        <dsp:cNvPr id="0" name=""/>
        <dsp:cNvSpPr/>
      </dsp:nvSpPr>
      <dsp:spPr>
        <a:xfrm>
          <a:off x="0" y="208335"/>
          <a:ext cx="690285" cy="690285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37B52-D634-4811-936E-2D98B63FE5E8}">
      <dsp:nvSpPr>
        <dsp:cNvPr id="0" name=""/>
        <dsp:cNvSpPr/>
      </dsp:nvSpPr>
      <dsp:spPr>
        <a:xfrm>
          <a:off x="3410821" y="456578"/>
          <a:ext cx="649680" cy="222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448EE-A6E0-44C0-8314-38340429C247}">
      <dsp:nvSpPr>
        <dsp:cNvPr id="0" name=""/>
        <dsp:cNvSpPr/>
      </dsp:nvSpPr>
      <dsp:spPr>
        <a:xfrm>
          <a:off x="2131763" y="790538"/>
          <a:ext cx="406" cy="1491685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5E5EB-1FCE-49BC-B77E-02A18B351623}">
      <dsp:nvSpPr>
        <dsp:cNvPr id="0" name=""/>
        <dsp:cNvSpPr/>
      </dsp:nvSpPr>
      <dsp:spPr>
        <a:xfrm>
          <a:off x="375473" y="550611"/>
          <a:ext cx="3532636" cy="182564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91AA2-999E-49A1-BD22-612DC535114C}">
      <dsp:nvSpPr>
        <dsp:cNvPr id="0" name=""/>
        <dsp:cNvSpPr/>
      </dsp:nvSpPr>
      <dsp:spPr>
        <a:xfrm>
          <a:off x="743082" y="792089"/>
          <a:ext cx="2622592" cy="156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Berorientasi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kekinian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masa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depan</a:t>
          </a:r>
          <a:endParaRPr lang="en-US" sz="2400" b="0" kern="1200" dirty="0"/>
        </a:p>
      </dsp:txBody>
      <dsp:txXfrm>
        <a:off x="743082" y="792089"/>
        <a:ext cx="2622592" cy="1561817"/>
      </dsp:txXfrm>
    </dsp:sp>
    <dsp:sp modelId="{DD18072C-327D-4953-AA30-CE95AEF40CCE}">
      <dsp:nvSpPr>
        <dsp:cNvPr id="0" name=""/>
        <dsp:cNvSpPr/>
      </dsp:nvSpPr>
      <dsp:spPr>
        <a:xfrm>
          <a:off x="2158033" y="851516"/>
          <a:ext cx="1640442" cy="156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AE286-8C4E-4601-9A10-B7B0B41C3C2B}">
      <dsp:nvSpPr>
        <dsp:cNvPr id="0" name=""/>
        <dsp:cNvSpPr/>
      </dsp:nvSpPr>
      <dsp:spPr>
        <a:xfrm>
          <a:off x="10028" y="605861"/>
          <a:ext cx="690285" cy="690285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37B52-D634-4811-936E-2D98B63FE5E8}">
      <dsp:nvSpPr>
        <dsp:cNvPr id="0" name=""/>
        <dsp:cNvSpPr/>
      </dsp:nvSpPr>
      <dsp:spPr>
        <a:xfrm>
          <a:off x="3420849" y="936104"/>
          <a:ext cx="649680" cy="222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448EE-A6E0-44C0-8314-38340429C247}">
      <dsp:nvSpPr>
        <dsp:cNvPr id="0" name=""/>
        <dsp:cNvSpPr/>
      </dsp:nvSpPr>
      <dsp:spPr>
        <a:xfrm>
          <a:off x="3869734" y="854856"/>
          <a:ext cx="406" cy="1491685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6E1E7-EFDF-4DDF-99A1-9DE29FE2E674}">
      <dsp:nvSpPr>
        <dsp:cNvPr id="0" name=""/>
        <dsp:cNvSpPr/>
      </dsp:nvSpPr>
      <dsp:spPr>
        <a:xfrm rot="16200000">
          <a:off x="1761163" y="1392169"/>
          <a:ext cx="3194282" cy="218470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27000" rIns="114300" bIns="1270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Pola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Pengembangan</a:t>
          </a:r>
          <a:r>
            <a:rPr lang="en-US" sz="2000" b="1" kern="1200" dirty="0" smtClean="0"/>
            <a:t>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Dakwah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Komunitas</a:t>
          </a:r>
          <a:endParaRPr lang="en-US" sz="18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Dakwah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Kultural</a:t>
          </a:r>
          <a:endParaRPr lang="en-US" sz="18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Pedoman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Hidup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Islami</a:t>
          </a:r>
          <a:endParaRPr lang="en-US" sz="18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5400000">
        <a:off x="2372617" y="994051"/>
        <a:ext cx="2078041" cy="2980946"/>
      </dsp:txXfrm>
    </dsp:sp>
    <dsp:sp modelId="{8184F8DC-C27A-482B-A076-EAA49C7DAE0C}">
      <dsp:nvSpPr>
        <dsp:cNvPr id="0" name=""/>
        <dsp:cNvSpPr/>
      </dsp:nvSpPr>
      <dsp:spPr>
        <a:xfrm rot="5400000">
          <a:off x="3801846" y="1508501"/>
          <a:ext cx="3194282" cy="195204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52400" rIns="91440" bIns="15240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Organisasi</a:t>
          </a:r>
          <a:endParaRPr lang="en-US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Pembinaan</a:t>
          </a:r>
          <a:r>
            <a:rPr lang="en-US" sz="1800" b="1" kern="1200" dirty="0" smtClean="0"/>
            <a:t> Kader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Khittah</a:t>
          </a:r>
          <a:endParaRPr lang="en-US" sz="1800" b="1" kern="1200" dirty="0" smtClean="0"/>
        </a:p>
      </dsp:txBody>
      <dsp:txXfrm rot="-5400000">
        <a:off x="4422965" y="982690"/>
        <a:ext cx="1856736" cy="3003666"/>
      </dsp:txXfrm>
    </dsp:sp>
    <dsp:sp modelId="{D645A359-C8F1-47E0-9CF6-F338D55AB892}">
      <dsp:nvSpPr>
        <dsp:cNvPr id="0" name=""/>
        <dsp:cNvSpPr/>
      </dsp:nvSpPr>
      <dsp:spPr>
        <a:xfrm>
          <a:off x="3358104" y="0"/>
          <a:ext cx="2040683" cy="20405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94572-CE11-4288-A6F0-2F158F4D34C8}">
      <dsp:nvSpPr>
        <dsp:cNvPr id="0" name=""/>
        <dsp:cNvSpPr/>
      </dsp:nvSpPr>
      <dsp:spPr>
        <a:xfrm rot="10800000">
          <a:off x="3358104" y="2927967"/>
          <a:ext cx="2040683" cy="20405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D373E-3E65-42A6-91F4-14D783F77711}">
      <dsp:nvSpPr>
        <dsp:cNvPr id="0" name=""/>
        <dsp:cNvSpPr/>
      </dsp:nvSpPr>
      <dsp:spPr>
        <a:xfrm>
          <a:off x="0" y="0"/>
          <a:ext cx="2822657" cy="53285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hlinkClick xmlns:r="http://schemas.openxmlformats.org/officeDocument/2006/relationships" r:id="" action="ppaction://hlinksldjump"/>
            </a:rPr>
            <a:t>Konsep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dakwah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sosial</a:t>
          </a:r>
          <a:endParaRPr lang="en-US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Welas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asih</a:t>
          </a:r>
          <a:endParaRPr lang="en-US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AUM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/>
        </a:p>
      </dsp:txBody>
      <dsp:txXfrm>
        <a:off x="0" y="2131436"/>
        <a:ext cx="2822657" cy="2131436"/>
      </dsp:txXfrm>
    </dsp:sp>
    <dsp:sp modelId="{993BDE3F-8FBF-413C-ABE4-478B2D6AB022}">
      <dsp:nvSpPr>
        <dsp:cNvPr id="0" name=""/>
        <dsp:cNvSpPr/>
      </dsp:nvSpPr>
      <dsp:spPr>
        <a:xfrm>
          <a:off x="738055" y="216018"/>
          <a:ext cx="1350174" cy="1405731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075AB-8943-4FD1-A88A-557706CCA791}">
      <dsp:nvSpPr>
        <dsp:cNvPr id="0" name=""/>
        <dsp:cNvSpPr/>
      </dsp:nvSpPr>
      <dsp:spPr>
        <a:xfrm>
          <a:off x="2909151" y="0"/>
          <a:ext cx="2822657" cy="5328591"/>
        </a:xfrm>
        <a:prstGeom prst="roundRect">
          <a:avLst>
            <a:gd name="adj" fmla="val 10000"/>
          </a:avLst>
        </a:prstGeom>
        <a:solidFill>
          <a:schemeClr val="accent4">
            <a:hueOff val="-1075180"/>
            <a:satOff val="9543"/>
            <a:lumOff val="-3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Islam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Tajdid</a:t>
          </a:r>
          <a:endParaRPr lang="en-US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Toleran</a:t>
          </a:r>
          <a:endParaRPr lang="en-US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Dinamis</a:t>
          </a:r>
          <a:endParaRPr lang="en-US" sz="2800" b="1" kern="1200" dirty="0" smtClean="0"/>
        </a:p>
      </dsp:txBody>
      <dsp:txXfrm>
        <a:off x="2909151" y="2131436"/>
        <a:ext cx="2822657" cy="2131436"/>
      </dsp:txXfrm>
    </dsp:sp>
    <dsp:sp modelId="{162D75EC-7D47-49B6-9899-9DDE3FB68B92}">
      <dsp:nvSpPr>
        <dsp:cNvPr id="0" name=""/>
        <dsp:cNvSpPr/>
      </dsp:nvSpPr>
      <dsp:spPr>
        <a:xfrm>
          <a:off x="3528387" y="288033"/>
          <a:ext cx="1584185" cy="140574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C71196-A1C4-4330-B5B0-9482DEB4FAFB}">
      <dsp:nvSpPr>
        <dsp:cNvPr id="0" name=""/>
        <dsp:cNvSpPr/>
      </dsp:nvSpPr>
      <dsp:spPr>
        <a:xfrm>
          <a:off x="5816488" y="0"/>
          <a:ext cx="2822657" cy="5328591"/>
        </a:xfrm>
        <a:prstGeom prst="roundRect">
          <a:avLst>
            <a:gd name="adj" fmla="val 10000"/>
          </a:avLst>
        </a:prstGeom>
        <a:solidFill>
          <a:schemeClr val="accent4">
            <a:hueOff val="-2150360"/>
            <a:satOff val="19087"/>
            <a:lumOff val="-6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Komunitas</a:t>
          </a:r>
          <a:endParaRPr lang="en-US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Kultural</a:t>
          </a:r>
          <a:endParaRPr lang="en-US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Islami</a:t>
          </a:r>
          <a:endParaRPr lang="en-US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/>
            <a:t>Rahmatan</a:t>
          </a:r>
          <a:r>
            <a:rPr lang="en-US" sz="2200" b="1" kern="1200" dirty="0" smtClean="0"/>
            <a:t> Lil </a:t>
          </a:r>
          <a:r>
            <a:rPr lang="en-US" sz="2200" b="1" kern="1200" dirty="0" err="1" smtClean="0"/>
            <a:t>Alamin</a:t>
          </a:r>
          <a:endParaRPr lang="en-US" sz="2200" b="1" kern="1200" dirty="0"/>
        </a:p>
      </dsp:txBody>
      <dsp:txXfrm>
        <a:off x="5816488" y="2131436"/>
        <a:ext cx="2822657" cy="2131436"/>
      </dsp:txXfrm>
    </dsp:sp>
    <dsp:sp modelId="{7207335B-D458-4491-87BB-FF7C7CAD877B}">
      <dsp:nvSpPr>
        <dsp:cNvPr id="0" name=""/>
        <dsp:cNvSpPr/>
      </dsp:nvSpPr>
      <dsp:spPr>
        <a:xfrm>
          <a:off x="6534754" y="288024"/>
          <a:ext cx="1530136" cy="1405731"/>
        </a:xfrm>
        <a:prstGeom prst="ellipse">
          <a:avLst/>
        </a:prstGeom>
        <a:solidFill>
          <a:schemeClr val="accent4">
            <a:tint val="50000"/>
            <a:hueOff val="-2570504"/>
            <a:satOff val="5170"/>
            <a:lumOff val="-10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C9D66-92BF-4698-8C6A-A4213A7707F4}">
      <dsp:nvSpPr>
        <dsp:cNvPr id="0" name=""/>
        <dsp:cNvSpPr/>
      </dsp:nvSpPr>
      <dsp:spPr>
        <a:xfrm>
          <a:off x="288003" y="4392485"/>
          <a:ext cx="7949683" cy="799288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0C758-27C6-4853-932B-724658CA219D}" type="datetimeFigureOut">
              <a:rPr lang="en-US" smtClean="0"/>
              <a:t>09/05/2022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047163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047163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520BA-B69B-4C0A-BBF2-513FC5C92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47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DC1BA0-23D9-4813-A35A-31C6413DB791}" type="datetimeFigureOut">
              <a:rPr lang="id-ID"/>
              <a:t>05/09/2022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714375"/>
            <a:ext cx="4762500" cy="357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24375"/>
            <a:ext cx="5486400" cy="4286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49E046-91F8-4AC8-80F7-018A207A9AC1}" type="slidenum">
              <a:rPr lang="id-ID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362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2D6B46-B5F2-4200-BF3A-07F7CFC484B5}" type="slidenum">
              <a:rPr lang="en-US" smtClean="0"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414603A7-FFD5-4ED3-92B1-0708A7368E3E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857B2C1-11DE-4CE8-8BEC-AE1D78DEFEE7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9D39C-812E-4F49-887C-E70018F3BA9A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4B29C-E642-4D4C-9694-70EA079D22E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21FFE4-D138-496A-A61B-3CAF2C3FAFB9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47836-C484-4806-A777-6469E964F1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C9062-0E4D-42E0-854A-B97A4F0D44CE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36654-CB23-445E-B230-D11993F6BAA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972E8C-F5B2-4C8E-83BC-BB8B7C7F9F38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3E207-8CDD-4912-A844-1041EB0D089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C5D36D-3A82-4EB2-83DA-3FD95FD403AD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99FDB-1583-4A46-B11E-92DB54FDB99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3174C-05D0-4570-BB11-3B732C627CA4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D3DC3-E9C7-4B84-AAA5-98A38A1868D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B177DA-D39B-4FA1-A183-E8C6944E3814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88D8C-EA64-464F-B54F-629929A7430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11C871-04DE-4475-85F7-FD1192FA470C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844A2-B21E-4EC4-87F1-2367640AD3E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F7A86-1379-45E6-BCD6-60F43077FEDA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10852-0EE5-4027-9310-749672CDCF27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90DF9B-2720-4E5C-8744-BC689E9AAA06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81DB5-3E82-427D-AA8A-B3D58DDB7CE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BF8E223A-D3C9-4075-B8BC-678B601EB6CE}" type="datetimeFigureOut">
              <a:rPr lang="id-ID" smtClean="0"/>
              <a:t>05/09/2022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3F61CD07-0976-40EB-98CF-D3E951F0A1B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11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diagramData" Target="../diagrams/data5.xml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slide" Target="slide17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diagramLayout" Target="../diagrams/layout1.xml"/><Relationship Id="rId7" Type="http://schemas.openxmlformats.org/officeDocument/2006/relationships/slide" Target="slide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079" y="5445224"/>
            <a:ext cx="2913825" cy="1152128"/>
          </a:xfrm>
        </p:spPr>
        <p:txBody>
          <a:bodyPr anchor="t">
            <a:normAutofit fontScale="90000"/>
          </a:bodyPr>
          <a:lstStyle/>
          <a:p>
            <a:r>
              <a:rPr lang="en-US" sz="2400" b="1" cap="none" dirty="0" smtClean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ZAINUDIN</a:t>
            </a:r>
            <a:br>
              <a:rPr lang="en-US" sz="2400" b="1" cap="none" dirty="0" smtClean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AIK UM Palembang</a:t>
            </a:r>
            <a:r>
              <a:rPr lang="en-US" sz="4400" b="1" cap="none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en-US" sz="4400" b="1" cap="none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</a:br>
            <a:endParaRPr lang="en-US" cap="none" dirty="0" smtClean="0">
              <a:solidFill>
                <a:schemeClr val="accent6">
                  <a:lumMod val="50000"/>
                </a:schemeClr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251520" y="1859338"/>
            <a:ext cx="8684459" cy="3384376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  <a:latin typeface="Arial Black" pitchFamily="34" charset="0"/>
              </a:rPr>
              <a:t>Gerakan</a:t>
            </a:r>
            <a:r>
              <a:rPr lang="en-US" sz="2400" b="1" dirty="0" smtClean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Arial Black" pitchFamily="34" charset="0"/>
              </a:rPr>
              <a:t>Pembaharuan</a:t>
            </a:r>
            <a:r>
              <a:rPr lang="en-US" sz="2400" b="1" dirty="0" smtClean="0">
                <a:solidFill>
                  <a:schemeClr val="tx2"/>
                </a:solidFill>
                <a:latin typeface="Arial Black" pitchFamily="34" charset="0"/>
              </a:rPr>
              <a:t> Islam</a:t>
            </a:r>
            <a:endParaRPr lang="en-US" sz="2400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04664"/>
            <a:ext cx="8280919" cy="597666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Historis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: </a:t>
            </a:r>
            <a:r>
              <a:rPr lang="en-US" dirty="0" err="1"/>
              <a:t>Istilah</a:t>
            </a:r>
            <a:r>
              <a:rPr lang="en-US" dirty="0"/>
              <a:t> Islam </a:t>
            </a:r>
            <a:r>
              <a:rPr lang="en-US" dirty="0" err="1"/>
              <a:t>Berkemajuan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menadasar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,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pembeda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Islam </a:t>
            </a:r>
            <a:r>
              <a:rPr lang="en-US" dirty="0" err="1" smtClean="0"/>
              <a:t>lainya</a:t>
            </a:r>
            <a:r>
              <a:rPr lang="en-US" dirty="0" smtClean="0"/>
              <a:t>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dinamis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Pertengahan</a:t>
            </a:r>
            <a:r>
              <a:rPr lang="en-US" dirty="0" smtClean="0"/>
              <a:t>: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dakwah</a:t>
            </a:r>
            <a:r>
              <a:rPr lang="en-US" dirty="0"/>
              <a:t> Islam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kenegaraan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organisatoris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anggota-anggota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agar </a:t>
            </a: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ajaran-ajaran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Islam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terlaksana</a:t>
            </a:r>
            <a:r>
              <a:rPr lang="en-US" dirty="0"/>
              <a:t> </a:t>
            </a:r>
            <a:r>
              <a:rPr lang="en-US" dirty="0" err="1"/>
              <a:t>sebaik-baiknya</a:t>
            </a:r>
            <a:r>
              <a:rPr lang="en-US" dirty="0"/>
              <a:t>.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Kontemporer</a:t>
            </a:r>
            <a:r>
              <a:rPr lang="en-US" dirty="0" smtClean="0"/>
              <a:t>: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muktamar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Sosiologis</a:t>
            </a:r>
            <a:r>
              <a:rPr lang="en-US" dirty="0" smtClean="0"/>
              <a:t>: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 rot="10800000">
            <a:off x="1763688" y="6165304"/>
            <a:ext cx="17281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2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69776"/>
            <a:ext cx="7024744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Konsep </a:t>
            </a:r>
            <a:r>
              <a:rPr lang="en-US" sz="2800" b="1" dirty="0" smtClean="0">
                <a:latin typeface="Arial Black" pitchFamily="34" charset="0"/>
                <a:hlinkClick r:id="rId2" action="ppaction://hlinksldjump"/>
              </a:rPr>
              <a:t>Islam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en-US" sz="2800" b="1" dirty="0" err="1" smtClean="0">
                <a:latin typeface="Arial Black" pitchFamily="34" charset="0"/>
              </a:rPr>
              <a:t>Berkemajuan</a:t>
            </a:r>
            <a:r>
              <a:rPr lang="en-US" sz="2800" b="1" dirty="0">
                <a:latin typeface="Arial Black" pitchFamily="34" charset="0"/>
              </a:rPr>
              <a:t> </a:t>
            </a:r>
            <a:r>
              <a:rPr lang="en-US" sz="2800" b="1" dirty="0" err="1">
                <a:latin typeface="Arial Black" pitchFamily="34" charset="0"/>
              </a:rPr>
              <a:t>Muhammadiyah</a:t>
            </a:r>
            <a:r>
              <a:rPr lang="en-US" sz="2800" b="1" dirty="0">
                <a:latin typeface="Arial Black" pitchFamily="34" charset="0"/>
              </a:rPr>
              <a:t> </a:t>
            </a:r>
            <a:r>
              <a:rPr lang="en-US" sz="2800" b="1" dirty="0" err="1">
                <a:latin typeface="Arial Black" pitchFamily="34" charset="0"/>
              </a:rPr>
              <a:t>Gerakan</a:t>
            </a:r>
            <a:r>
              <a:rPr lang="en-US" sz="2800" b="1" dirty="0">
                <a:latin typeface="Arial Black" pitchFamily="34" charset="0"/>
              </a:rPr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863403"/>
              </p:ext>
            </p:extLst>
          </p:nvPr>
        </p:nvGraphicFramePr>
        <p:xfrm>
          <a:off x="871538" y="1556792"/>
          <a:ext cx="751688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340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C204D7-3910-4DEA-A436-14140885A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55C204D7-3910-4DEA-A436-14140885A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61228F-5DC7-46E0-A357-76EE6F3BB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2561228F-5DC7-46E0-A357-76EE6F3BB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1016609"/>
              </p:ext>
            </p:extLst>
          </p:nvPr>
        </p:nvGraphicFramePr>
        <p:xfrm>
          <a:off x="323528" y="332656"/>
          <a:ext cx="86409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ight Arrow 5">
            <a:hlinkClick r:id="rId7" action="ppaction://hlinksldjump"/>
          </p:cNvPr>
          <p:cNvSpPr/>
          <p:nvPr/>
        </p:nvSpPr>
        <p:spPr>
          <a:xfrm rot="10800000">
            <a:off x="1763688" y="6165304"/>
            <a:ext cx="17281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51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C204D7-3910-4DEA-A436-14140885A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5C204D7-3910-4DEA-A436-14140885A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7A0707-3259-495A-A368-C562550DA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D7A0707-3259-495A-A368-C562550DA9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2A95CE-BE16-49B6-B381-FFB0C781B3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262A95CE-BE16-49B6-B381-FFB0C781B3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8E44E5-E2DE-496E-B331-E798D85C4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18E44E5-E2DE-496E-B331-E798D85C48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4CD52C-72A8-4E0D-9AC6-6F4ABC8B5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314CD52C-72A8-4E0D-9AC6-6F4ABC8B5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02507F-8A34-4E95-AD99-07D0C23ED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9502507F-8A34-4E95-AD99-07D0C23ED0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993072"/>
              </p:ext>
            </p:extLst>
          </p:nvPr>
        </p:nvGraphicFramePr>
        <p:xfrm>
          <a:off x="323528" y="332656"/>
          <a:ext cx="86409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9011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C204D7-3910-4DEA-A436-14140885A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5C204D7-3910-4DEA-A436-14140885A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7A0707-3259-495A-A368-C562550DA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8D7A0707-3259-495A-A368-C562550DA9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2A95CE-BE16-49B6-B381-FFB0C781B3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262A95CE-BE16-49B6-B381-FFB0C781B3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8E44E5-E2DE-496E-B331-E798D85C4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318E44E5-E2DE-496E-B331-E798D85C48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43608" y="764704"/>
            <a:ext cx="7056784" cy="5040560"/>
          </a:xfrm>
        </p:spPr>
        <p:txBody>
          <a:bodyPr>
            <a:noAutofit/>
          </a:bodyPr>
          <a:lstStyle/>
          <a:p>
            <a:pPr lvl="0"/>
            <a:r>
              <a:rPr lang="en-US" sz="2800" b="1" dirty="0" err="1"/>
              <a:t>Konsep</a:t>
            </a:r>
            <a:r>
              <a:rPr lang="en-US" sz="2800" b="1" dirty="0"/>
              <a:t> Islam </a:t>
            </a:r>
            <a:r>
              <a:rPr lang="en-US" sz="2800" b="1" dirty="0" err="1"/>
              <a:t>Berkemajuan</a:t>
            </a:r>
            <a:r>
              <a:rPr lang="en-US" sz="2800" b="1" dirty="0"/>
              <a:t> </a:t>
            </a:r>
            <a:r>
              <a:rPr lang="en-US" sz="2800" b="1" dirty="0" err="1"/>
              <a:t>bersifat</a:t>
            </a:r>
            <a:r>
              <a:rPr lang="en-US" sz="2800" b="1" dirty="0"/>
              <a:t> </a:t>
            </a:r>
            <a:r>
              <a:rPr lang="en-US" sz="2800" b="1" dirty="0" err="1"/>
              <a:t>Eksploratif</a:t>
            </a:r>
            <a:r>
              <a:rPr lang="en-US" sz="2800" b="1" dirty="0"/>
              <a:t>. </a:t>
            </a:r>
            <a:r>
              <a:rPr lang="en-US" sz="2800" b="1" dirty="0" err="1"/>
              <a:t>Muhammadiyah</a:t>
            </a:r>
            <a:r>
              <a:rPr lang="en-US" sz="2800" b="1" dirty="0"/>
              <a:t>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terus</a:t>
            </a:r>
            <a:r>
              <a:rPr lang="en-US" sz="2800" b="1" dirty="0"/>
              <a:t> </a:t>
            </a:r>
            <a:r>
              <a:rPr lang="en-US" sz="2800" b="1" dirty="0" err="1"/>
              <a:t>bergerak</a:t>
            </a:r>
            <a:r>
              <a:rPr lang="en-US" sz="2800" b="1" dirty="0"/>
              <a:t> </a:t>
            </a:r>
            <a:r>
              <a:rPr lang="en-US" sz="2800" b="1" dirty="0" err="1"/>
              <a:t>maju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menyesuaikan</a:t>
            </a:r>
            <a:r>
              <a:rPr lang="en-US" sz="2800" b="1" dirty="0"/>
              <a:t> </a:t>
            </a:r>
            <a:r>
              <a:rPr lang="en-US" sz="2800" b="1" dirty="0" err="1"/>
              <a:t>kondisi</a:t>
            </a:r>
            <a:r>
              <a:rPr lang="en-US" sz="2800" b="1" dirty="0"/>
              <a:t> </a:t>
            </a:r>
            <a:r>
              <a:rPr lang="en-US" sz="2800" b="1" dirty="0" err="1"/>
              <a:t>zaman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berhenti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berpuas</a:t>
            </a:r>
            <a:r>
              <a:rPr lang="en-US" sz="2800" b="1" dirty="0"/>
              <a:t> </a:t>
            </a:r>
            <a:r>
              <a:rPr lang="en-US" sz="2800" b="1" dirty="0" err="1"/>
              <a:t>diri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capaian</a:t>
            </a:r>
            <a:r>
              <a:rPr lang="en-US" sz="2800" b="1" dirty="0"/>
              <a:t> yang </a:t>
            </a:r>
            <a:r>
              <a:rPr lang="en-US" sz="2800" b="1" dirty="0" err="1"/>
              <a:t>ada</a:t>
            </a:r>
            <a:r>
              <a:rPr lang="en-US" sz="2800" b="1" dirty="0"/>
              <a:t>. </a:t>
            </a:r>
            <a:r>
              <a:rPr lang="en-US" sz="2800" b="1" dirty="0" err="1"/>
              <a:t>Gerakan</a:t>
            </a:r>
            <a:r>
              <a:rPr lang="en-US" sz="2800" b="1" dirty="0"/>
              <a:t> yang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menyeluruh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bagian</a:t>
            </a:r>
            <a:r>
              <a:rPr lang="en-US" sz="2800" b="1" dirty="0"/>
              <a:t> </a:t>
            </a:r>
            <a:r>
              <a:rPr lang="en-US" sz="2800" b="1" dirty="0" err="1"/>
              <a:t>pergerakan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pemikiran</a:t>
            </a:r>
            <a:r>
              <a:rPr lang="en-US" sz="2800" b="1" dirty="0"/>
              <a:t>, </a:t>
            </a:r>
            <a:r>
              <a:rPr lang="en-US" sz="2800" b="1" dirty="0" err="1"/>
              <a:t>seperti</a:t>
            </a:r>
            <a:r>
              <a:rPr lang="en-US" sz="2800" b="1" dirty="0"/>
              <a:t> </a:t>
            </a:r>
            <a:r>
              <a:rPr lang="en-US" sz="2800" b="1" dirty="0" err="1"/>
              <a:t>pendirian</a:t>
            </a:r>
            <a:r>
              <a:rPr lang="en-US" sz="2800" b="1" dirty="0"/>
              <a:t> </a:t>
            </a:r>
            <a:r>
              <a:rPr lang="en-US" sz="2800" b="1" dirty="0" err="1"/>
              <a:t>rumah</a:t>
            </a:r>
            <a:r>
              <a:rPr lang="en-US" sz="2800" b="1" dirty="0"/>
              <a:t> </a:t>
            </a:r>
            <a:r>
              <a:rPr lang="en-US" sz="2800" b="1" dirty="0" err="1"/>
              <a:t>sakit</a:t>
            </a:r>
            <a:r>
              <a:rPr lang="en-US" sz="2800" b="1" dirty="0"/>
              <a:t>, BTM, </a:t>
            </a:r>
            <a:r>
              <a:rPr lang="en-US" sz="2800" b="1" dirty="0" err="1"/>
              <a:t>pendidikan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yang </a:t>
            </a:r>
            <a:r>
              <a:rPr lang="en-US" sz="2800" b="1" dirty="0" err="1"/>
              <a:t>menjadi</a:t>
            </a:r>
            <a:r>
              <a:rPr lang="en-US" sz="2800" b="1" dirty="0"/>
              <a:t> </a:t>
            </a:r>
            <a:r>
              <a:rPr lang="en-US" sz="2800" b="1" dirty="0" err="1"/>
              <a:t>hajat</a:t>
            </a:r>
            <a:r>
              <a:rPr lang="en-US" sz="2800" b="1" dirty="0"/>
              <a:t> </a:t>
            </a:r>
            <a:r>
              <a:rPr lang="en-US" sz="2800" b="1" dirty="0" err="1"/>
              <a:t>ummat</a:t>
            </a:r>
            <a:r>
              <a:rPr lang="en-US" sz="2800" b="1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70308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6624736" cy="82068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800" dirty="0" err="1" smtClean="0">
                <a:latin typeface="Arial Black" pitchFamily="34" charset="0"/>
              </a:rPr>
              <a:t>Karakteristik</a:t>
            </a:r>
            <a:r>
              <a:rPr lang="en-US" sz="2800" dirty="0" smtClean="0">
                <a:latin typeface="Arial Black" pitchFamily="34" charset="0"/>
              </a:rPr>
              <a:t> </a:t>
            </a:r>
            <a:br>
              <a:rPr lang="en-US" sz="2800" dirty="0" smtClean="0">
                <a:latin typeface="Arial Black" pitchFamily="34" charset="0"/>
              </a:rPr>
            </a:br>
            <a:r>
              <a:rPr lang="en-US" sz="2800" dirty="0" smtClean="0">
                <a:latin typeface="Arial Black" pitchFamily="34" charset="0"/>
              </a:rPr>
              <a:t>Islam </a:t>
            </a:r>
            <a:r>
              <a:rPr lang="en-US" sz="2800" dirty="0" err="1" smtClean="0">
                <a:latin typeface="Arial Black" pitchFamily="34" charset="0"/>
              </a:rPr>
              <a:t>Berkemajuan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Muhammadiyah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698456"/>
              </p:ext>
            </p:extLst>
          </p:nvPr>
        </p:nvGraphicFramePr>
        <p:xfrm>
          <a:off x="251520" y="1340768"/>
          <a:ext cx="4060502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8458" y="980728"/>
            <a:ext cx="1815990" cy="13681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511592"/>
              </p:ext>
            </p:extLst>
          </p:nvPr>
        </p:nvGraphicFramePr>
        <p:xfrm>
          <a:off x="4758207" y="1844824"/>
          <a:ext cx="4060502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092112"/>
              </p:ext>
            </p:extLst>
          </p:nvPr>
        </p:nvGraphicFramePr>
        <p:xfrm>
          <a:off x="2728519" y="4077072"/>
          <a:ext cx="4060502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89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15200" cy="97036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b="1" dirty="0" err="1" smtClean="0"/>
              <a:t>Perkembangan</a:t>
            </a:r>
            <a:r>
              <a:rPr lang="en-US" sz="3200" b="1" dirty="0" smtClean="0"/>
              <a:t> Konsep Islam </a:t>
            </a:r>
            <a:r>
              <a:rPr lang="en-US" sz="3200" b="1" dirty="0" err="1" smtClean="0"/>
              <a:t>Berkemajuan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107971"/>
              </p:ext>
            </p:extLst>
          </p:nvPr>
        </p:nvGraphicFramePr>
        <p:xfrm>
          <a:off x="251520" y="1556792"/>
          <a:ext cx="86409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ine Callout 1 (Border and Accent Bar) 5"/>
          <p:cNvSpPr/>
          <p:nvPr/>
        </p:nvSpPr>
        <p:spPr>
          <a:xfrm>
            <a:off x="251520" y="3168816"/>
            <a:ext cx="2160240" cy="2016224"/>
          </a:xfrm>
          <a:prstGeom prst="accentBorderCallout1">
            <a:avLst>
              <a:gd name="adj1" fmla="val 18750"/>
              <a:gd name="adj2" fmla="val -8333"/>
              <a:gd name="adj3" fmla="val 137573"/>
              <a:gd name="adj4" fmla="val -742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Islam </a:t>
            </a:r>
            <a:r>
              <a:rPr lang="en-US" sz="2400" b="1" dirty="0" err="1" smtClean="0">
                <a:solidFill>
                  <a:srgbClr val="FF0000"/>
                </a:solidFill>
              </a:rPr>
              <a:t>Rahmatan</a:t>
            </a:r>
            <a:r>
              <a:rPr lang="en-US" sz="2400" b="1" dirty="0" smtClean="0">
                <a:solidFill>
                  <a:srgbClr val="FF0000"/>
                </a:solidFill>
              </a:rPr>
              <a:t> Lil </a:t>
            </a:r>
            <a:r>
              <a:rPr lang="en-US" sz="2400" b="1" dirty="0" err="1" smtClean="0">
                <a:solidFill>
                  <a:srgbClr val="FF0000"/>
                </a:solidFill>
              </a:rPr>
              <a:t>Alamin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7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45A359-C8F1-47E0-9CF6-F338D55AB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D645A359-C8F1-47E0-9CF6-F338D55AB8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D645A359-C8F1-47E0-9CF6-F338D55AB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D645A359-C8F1-47E0-9CF6-F338D55AB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E94572-CE11-4288-A6F0-2F158F4D3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E8E94572-CE11-4288-A6F0-2F158F4D34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E8E94572-CE11-4288-A6F0-2F158F4D3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E8E94572-CE11-4288-A6F0-2F158F4D3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E6E1E7-EFDF-4DDF-99A1-9DE29FE2E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ECE6E1E7-EFDF-4DDF-99A1-9DE29FE2E6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ECE6E1E7-EFDF-4DDF-99A1-9DE29FE2E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ECE6E1E7-EFDF-4DDF-99A1-9DE29FE2E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84F8DC-C27A-482B-A076-EAA49C7DA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8184F8DC-C27A-482B-A076-EAA49C7DA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8184F8DC-C27A-482B-A076-EAA49C7DA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8184F8DC-C27A-482B-A076-EAA49C7DA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Graphic spid="4" grpId="0">
        <p:bldSub>
          <a:bldDgm bld="one"/>
        </p:bldSub>
      </p:bldGraphic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3688" y="260648"/>
            <a:ext cx="4906888" cy="858424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Arial Black" pitchFamily="34" charset="0"/>
              </a:rPr>
              <a:t>Kesimpulan</a:t>
            </a:r>
            <a:endParaRPr lang="en-US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756804"/>
              </p:ext>
            </p:extLst>
          </p:nvPr>
        </p:nvGraphicFramePr>
        <p:xfrm>
          <a:off x="251520" y="1124744"/>
          <a:ext cx="864096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199210"/>
            <a:ext cx="1660263" cy="16537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248" y="1412776"/>
            <a:ext cx="1512168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50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CC9D66-92BF-4698-8C6A-A4213A770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35CC9D66-92BF-4698-8C6A-A4213A7707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35CC9D66-92BF-4698-8C6A-A4213A770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35CC9D66-92BF-4698-8C6A-A4213A770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3BDE3F-8FBF-413C-ABE4-478B2D6AB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993BDE3F-8FBF-413C-ABE4-478B2D6AB0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993BDE3F-8FBF-413C-ABE4-478B2D6AB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993BDE3F-8FBF-413C-ABE4-478B2D6AB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BD373E-3E65-42A6-91F4-14D783F77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DABD373E-3E65-42A6-91F4-14D783F777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DABD373E-3E65-42A6-91F4-14D783F77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DABD373E-3E65-42A6-91F4-14D783F77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D75EC-7D47-49B6-9899-9DDE3FB68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162D75EC-7D47-49B6-9899-9DDE3FB68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162D75EC-7D47-49B6-9899-9DDE3FB68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162D75EC-7D47-49B6-9899-9DDE3FB68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8075AB-8943-4FD1-A88A-557706CCA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DF8075AB-8943-4FD1-A88A-557706CCA7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DF8075AB-8943-4FD1-A88A-557706CCA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DF8075AB-8943-4FD1-A88A-557706CCA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07335B-D458-4491-87BB-FF7C7CAD8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graphicEl>
                                              <a:dgm id="{7207335B-D458-4491-87BB-FF7C7CAD87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7207335B-D458-4491-87BB-FF7C7CAD8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7207335B-D458-4491-87BB-FF7C7CAD8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C71196-A1C4-4330-B5B0-9482DEB4F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8EC71196-A1C4-4330-B5B0-9482DEB4FA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8EC71196-A1C4-4330-B5B0-9482DEB4F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8EC71196-A1C4-4330-B5B0-9482DEB4F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313467"/>
              </p:ext>
            </p:extLst>
          </p:nvPr>
        </p:nvGraphicFramePr>
        <p:xfrm>
          <a:off x="395537" y="1484784"/>
          <a:ext cx="7848871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>
            <a:hlinkClick r:id="rId7" action="ppaction://hlinksldjump"/>
          </p:cNvPr>
          <p:cNvSpPr/>
          <p:nvPr/>
        </p:nvSpPr>
        <p:spPr>
          <a:xfrm rot="10800000">
            <a:off x="1763688" y="6165304"/>
            <a:ext cx="17281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383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16DA1F-2273-4F4D-B858-41AC93570E9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E516D5-EF6C-43C3-9814-FE8B160AA2E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/>
          <a:lstStyle/>
          <a:p>
            <a:r>
              <a:rPr lang="en-US" b="1" dirty="0" err="1"/>
              <a:t>Pembaharuan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4824536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Pembaruan</a:t>
            </a:r>
            <a:r>
              <a:rPr lang="en-US" dirty="0"/>
              <a:t> Islam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teologis</a:t>
            </a:r>
            <a:r>
              <a:rPr lang="en-US" dirty="0"/>
              <a:t>. Yang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landasar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Islam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al-Qur’an </a:t>
            </a:r>
            <a:r>
              <a:rPr lang="en-US" dirty="0" err="1"/>
              <a:t>meupun</a:t>
            </a:r>
            <a:r>
              <a:rPr lang="en-US" dirty="0"/>
              <a:t> </a:t>
            </a:r>
            <a:r>
              <a:rPr lang="en-US" dirty="0" err="1"/>
              <a:t>hadis</a:t>
            </a:r>
            <a:r>
              <a:rPr lang="en-US" dirty="0"/>
              <a:t>, yang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terkandung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kea </a:t>
            </a:r>
            <a:r>
              <a:rPr lang="en-US" dirty="0" err="1"/>
              <a:t>arah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 </a:t>
            </a:r>
            <a:r>
              <a:rPr lang="en-US" dirty="0" err="1"/>
              <a:t>Ayat</a:t>
            </a:r>
            <a:r>
              <a:rPr lang="en-US" dirty="0"/>
              <a:t> al-Qur’an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dirujuk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penulis17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Islam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Qs</a:t>
            </a:r>
            <a:r>
              <a:rPr lang="en-US" dirty="0"/>
              <a:t>. </a:t>
            </a:r>
            <a:r>
              <a:rPr lang="en-US" dirty="0" err="1"/>
              <a:t>ar-Ra’du</a:t>
            </a:r>
            <a:r>
              <a:rPr lang="en-US" dirty="0"/>
              <a:t>: 11 “</a:t>
            </a:r>
            <a:r>
              <a:rPr lang="en-US" dirty="0" err="1"/>
              <a:t>innallaha</a:t>
            </a:r>
            <a:r>
              <a:rPr lang="en-US" dirty="0"/>
              <a:t> la </a:t>
            </a:r>
            <a:r>
              <a:rPr lang="en-US" dirty="0" err="1"/>
              <a:t>yughayyiru</a:t>
            </a:r>
            <a:r>
              <a:rPr lang="en-US" dirty="0"/>
              <a:t> ma </a:t>
            </a:r>
            <a:r>
              <a:rPr lang="en-US" dirty="0" err="1"/>
              <a:t>biqaumin</a:t>
            </a:r>
            <a:r>
              <a:rPr lang="en-US" dirty="0"/>
              <a:t>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yughayyiru</a:t>
            </a:r>
            <a:r>
              <a:rPr lang="en-US" dirty="0"/>
              <a:t> ma </a:t>
            </a:r>
            <a:r>
              <a:rPr lang="en-US" dirty="0" err="1"/>
              <a:t>bianfusihim</a:t>
            </a:r>
            <a:r>
              <a:rPr lang="en-US" dirty="0"/>
              <a:t>…” (</a:t>
            </a:r>
            <a:r>
              <a:rPr lang="en-US" dirty="0" err="1"/>
              <a:t>sesungguhnya</a:t>
            </a:r>
            <a:r>
              <a:rPr lang="en-US" dirty="0"/>
              <a:t> Allah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/>
              <a:t>nasib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yang </a:t>
            </a:r>
            <a:r>
              <a:rPr lang="en-US" dirty="0" err="1"/>
              <a:t>mengubahnya</a:t>
            </a:r>
            <a:r>
              <a:rPr lang="en-US" dirty="0"/>
              <a:t>… ).</a:t>
            </a:r>
          </a:p>
        </p:txBody>
      </p:sp>
    </p:spTree>
    <p:extLst>
      <p:ext uri="{BB962C8B-B14F-4D97-AF65-F5344CB8AC3E}">
        <p14:creationId xmlns:p14="http://schemas.microsoft.com/office/powerpoint/2010/main" val="196297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7776864" cy="5688632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/>
              <a:t>teologis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Islam </a:t>
            </a:r>
            <a:r>
              <a:rPr lang="en-US" dirty="0" err="1"/>
              <a:t>terformulasikan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yaitu</a:t>
            </a:r>
            <a:r>
              <a:rPr lang="en-US" dirty="0"/>
              <a:t>: </a:t>
            </a:r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universalisme</a:t>
            </a:r>
            <a:r>
              <a:rPr lang="en-US" dirty="0"/>
              <a:t> Islam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 agama Islam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rahmatan</a:t>
            </a:r>
            <a:r>
              <a:rPr lang="en-US" dirty="0"/>
              <a:t> li al-‘</a:t>
            </a:r>
            <a:r>
              <a:rPr lang="en-US" dirty="0" err="1"/>
              <a:t>alamin</a:t>
            </a:r>
            <a:r>
              <a:rPr lang="en-US" dirty="0"/>
              <a:t> (</a:t>
            </a:r>
            <a:r>
              <a:rPr lang="en-US" dirty="0" err="1"/>
              <a:t>rahmat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semesta</a:t>
            </a:r>
            <a:r>
              <a:rPr lang="en-US" dirty="0"/>
              <a:t>).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substantif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universalisme</a:t>
            </a:r>
            <a:r>
              <a:rPr lang="en-US" dirty="0"/>
              <a:t> Islam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al-Qur’an yang </a:t>
            </a:r>
            <a:r>
              <a:rPr lang="en-US" dirty="0" err="1"/>
              <a:t>cakupannya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 smtClean="0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yang </a:t>
            </a:r>
            <a:r>
              <a:rPr lang="en-US" dirty="0" err="1"/>
              <a:t>implikasinya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meniscayakan</a:t>
            </a:r>
            <a:r>
              <a:rPr lang="en-US" dirty="0"/>
              <a:t> agama Islam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(</a:t>
            </a:r>
            <a:r>
              <a:rPr lang="en-US" dirty="0" err="1"/>
              <a:t>kapan</a:t>
            </a:r>
            <a:r>
              <a:rPr lang="en-US" dirty="0"/>
              <a:t> pun),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(di </a:t>
            </a:r>
            <a:r>
              <a:rPr lang="en-US" dirty="0" err="1"/>
              <a:t>mana</a:t>
            </a:r>
            <a:r>
              <a:rPr lang="en-US" dirty="0"/>
              <a:t> pun)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pula (</a:t>
            </a:r>
            <a:r>
              <a:rPr lang="en-US" dirty="0" err="1"/>
              <a:t>siapa</a:t>
            </a:r>
            <a:r>
              <a:rPr lang="en-US" dirty="0"/>
              <a:t> pun</a:t>
            </a:r>
            <a:r>
              <a:rPr lang="en-US" dirty="0" smtClean="0"/>
              <a:t>).</a:t>
            </a:r>
          </a:p>
          <a:p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teologis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Islam yang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Islam </a:t>
            </a:r>
            <a:r>
              <a:rPr lang="en-US" dirty="0" err="1"/>
              <a:t>merupakan</a:t>
            </a:r>
            <a:r>
              <a:rPr lang="en-US" dirty="0"/>
              <a:t> agama </a:t>
            </a:r>
            <a:r>
              <a:rPr lang="en-US" dirty="0" err="1"/>
              <a:t>terakhir</a:t>
            </a:r>
            <a:r>
              <a:rPr lang="en-US" dirty="0"/>
              <a:t> yang </a:t>
            </a:r>
            <a:r>
              <a:rPr lang="en-US" dirty="0" err="1"/>
              <a:t>diturunkan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Allah SWT,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finalisasi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kenabian</a:t>
            </a:r>
            <a:r>
              <a:rPr lang="en-US" dirty="0"/>
              <a:t> Muhammad saw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Rasul</a:t>
            </a:r>
            <a:r>
              <a:rPr lang="en-US" dirty="0"/>
              <a:t> Allah SWT.</a:t>
            </a:r>
          </a:p>
        </p:txBody>
      </p:sp>
    </p:spTree>
    <p:extLst>
      <p:ext uri="{BB962C8B-B14F-4D97-AF65-F5344CB8AC3E}">
        <p14:creationId xmlns:p14="http://schemas.microsoft.com/office/powerpoint/2010/main" val="981479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504056"/>
          </a:xfrm>
        </p:spPr>
        <p:txBody>
          <a:bodyPr>
            <a:noAutofit/>
          </a:bodyPr>
          <a:lstStyle/>
          <a:p>
            <a:r>
              <a:rPr lang="en-US" sz="2400" b="1" dirty="0" err="1"/>
              <a:t>Latar</a:t>
            </a:r>
            <a:r>
              <a:rPr lang="en-US" sz="2400" b="1" dirty="0"/>
              <a:t> </a:t>
            </a:r>
            <a:r>
              <a:rPr lang="en-US" sz="2400" b="1" dirty="0" err="1"/>
              <a:t>Belakang</a:t>
            </a:r>
            <a:r>
              <a:rPr lang="en-US" sz="2400" b="1" dirty="0"/>
              <a:t> </a:t>
            </a:r>
            <a:r>
              <a:rPr lang="en-US" sz="2400" b="1" dirty="0" err="1"/>
              <a:t>Pembaharuan</a:t>
            </a:r>
            <a:r>
              <a:rPr lang="en-US" sz="2400" b="1" dirty="0"/>
              <a:t> di </a:t>
            </a:r>
            <a:r>
              <a:rPr lang="en-US" sz="2400" b="1" dirty="0" err="1"/>
              <a:t>Dunia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7848872" cy="51845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Islam </a:t>
            </a:r>
            <a:r>
              <a:rPr lang="en-US" dirty="0" err="1" smtClean="0"/>
              <a:t>Klasik</a:t>
            </a:r>
            <a:endParaRPr lang="en-US" dirty="0" smtClean="0"/>
          </a:p>
          <a:p>
            <a:pPr lvl="1"/>
            <a:r>
              <a:rPr lang="en-US" dirty="0" err="1" smtClean="0"/>
              <a:t>Meninggalnya</a:t>
            </a:r>
            <a:r>
              <a:rPr lang="en-US" dirty="0" smtClean="0"/>
              <a:t> </a:t>
            </a:r>
            <a:r>
              <a:rPr lang="en-US" dirty="0" err="1" smtClean="0"/>
              <a:t>Nabi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Khalifah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berganti</a:t>
            </a:r>
            <a:endParaRPr lang="en-US" dirty="0" smtClean="0"/>
          </a:p>
          <a:p>
            <a:pPr lvl="1"/>
            <a:r>
              <a:rPr lang="en-US" dirty="0" err="1" smtClean="0"/>
              <a:t>Jatuhnya</a:t>
            </a:r>
            <a:r>
              <a:rPr lang="en-US" dirty="0" smtClean="0"/>
              <a:t> </a:t>
            </a:r>
            <a:r>
              <a:rPr lang="en-US" dirty="0" err="1"/>
              <a:t>Dinasti</a:t>
            </a:r>
            <a:r>
              <a:rPr lang="en-US" dirty="0"/>
              <a:t> </a:t>
            </a:r>
            <a:r>
              <a:rPr lang="en-US" dirty="0" err="1" smtClean="0"/>
              <a:t>Ummayah</a:t>
            </a:r>
            <a:endParaRPr lang="en-US" dirty="0" smtClean="0"/>
          </a:p>
          <a:p>
            <a:pPr lvl="1"/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/>
              <a:t>Salib</a:t>
            </a:r>
            <a:r>
              <a:rPr lang="en-US" dirty="0"/>
              <a:t> 1096 </a:t>
            </a:r>
            <a:r>
              <a:rPr lang="en-US" dirty="0" smtClean="0"/>
              <a:t>M</a:t>
            </a:r>
          </a:p>
          <a:p>
            <a:pPr lvl="1"/>
            <a:r>
              <a:rPr lang="en-US" dirty="0" err="1" smtClean="0"/>
              <a:t>Perpecahan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Islam</a:t>
            </a:r>
            <a:endParaRPr lang="en-US" dirty="0" smtClean="0"/>
          </a:p>
          <a:p>
            <a:r>
              <a:rPr lang="en-US" dirty="0" smtClean="0"/>
              <a:t>Islam </a:t>
            </a:r>
            <a:r>
              <a:rPr lang="en-US" dirty="0" err="1" smtClean="0"/>
              <a:t>Pertengahan</a:t>
            </a:r>
            <a:endParaRPr lang="en-US" dirty="0"/>
          </a:p>
          <a:p>
            <a:pPr lvl="1"/>
            <a:r>
              <a:rPr lang="en-US" dirty="0" err="1"/>
              <a:t>Keturunan</a:t>
            </a:r>
            <a:r>
              <a:rPr lang="en-US" dirty="0"/>
              <a:t> </a:t>
            </a:r>
            <a:r>
              <a:rPr lang="en-US" dirty="0" err="1"/>
              <a:t>Jengis</a:t>
            </a:r>
            <a:r>
              <a:rPr lang="en-US" dirty="0"/>
              <a:t> khan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kehancuran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</a:t>
            </a:r>
            <a:r>
              <a:rPr lang="en-US" dirty="0" smtClean="0"/>
              <a:t>Islam</a:t>
            </a:r>
          </a:p>
          <a:p>
            <a:pPr lvl="1"/>
            <a:r>
              <a:rPr lang="en-US" dirty="0" smtClean="0"/>
              <a:t>Mongol </a:t>
            </a:r>
            <a:r>
              <a:rPr lang="en-US" dirty="0" err="1"/>
              <a:t>menghancurkan</a:t>
            </a:r>
            <a:r>
              <a:rPr lang="en-US" dirty="0"/>
              <a:t> </a:t>
            </a:r>
            <a:r>
              <a:rPr lang="en-US" dirty="0" err="1" smtClean="0"/>
              <a:t>Mesir</a:t>
            </a:r>
            <a:endParaRPr lang="en-US" dirty="0" smtClean="0"/>
          </a:p>
          <a:p>
            <a:pPr lvl="1"/>
            <a:r>
              <a:rPr lang="en-US" dirty="0" err="1" smtClean="0"/>
              <a:t>Peperangan</a:t>
            </a:r>
            <a:r>
              <a:rPr lang="en-US" dirty="0" smtClean="0"/>
              <a:t> </a:t>
            </a:r>
            <a:r>
              <a:rPr lang="en-US" dirty="0" err="1"/>
              <a:t>dinasti</a:t>
            </a:r>
            <a:r>
              <a:rPr lang="en-US" dirty="0"/>
              <a:t> </a:t>
            </a:r>
            <a:r>
              <a:rPr lang="en-US" dirty="0" err="1"/>
              <a:t>kristen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dinasti</a:t>
            </a:r>
            <a:r>
              <a:rPr lang="en-US" dirty="0"/>
              <a:t> Islam di </a:t>
            </a:r>
            <a:r>
              <a:rPr lang="en-US" dirty="0" err="1" smtClean="0"/>
              <a:t>Spanyol</a:t>
            </a:r>
            <a:endParaRPr lang="en-US" dirty="0" smtClean="0"/>
          </a:p>
          <a:p>
            <a:pPr lvl="1"/>
            <a:r>
              <a:rPr lang="en-US" dirty="0" err="1" smtClean="0"/>
              <a:t>Penghancuran</a:t>
            </a:r>
            <a:r>
              <a:rPr lang="en-US" dirty="0" smtClean="0"/>
              <a:t> </a:t>
            </a:r>
            <a:r>
              <a:rPr lang="en-US" dirty="0" err="1" smtClean="0"/>
              <a:t>Khalifah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Kebangkitan</a:t>
            </a:r>
            <a:r>
              <a:rPr lang="en-US" dirty="0" smtClean="0"/>
              <a:t> </a:t>
            </a:r>
            <a:r>
              <a:rPr lang="en-US" dirty="0" err="1"/>
              <a:t>Kultural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Barat </a:t>
            </a:r>
            <a:endParaRPr lang="en-US" dirty="0" smtClean="0"/>
          </a:p>
          <a:p>
            <a:r>
              <a:rPr lang="en-US" dirty="0" smtClean="0"/>
              <a:t>Islam Modern</a:t>
            </a:r>
          </a:p>
          <a:p>
            <a:pPr lvl="1"/>
            <a:r>
              <a:rPr lang="en-US" dirty="0" err="1" smtClean="0"/>
              <a:t>Datangnya</a:t>
            </a:r>
            <a:r>
              <a:rPr lang="en-US" dirty="0" smtClean="0"/>
              <a:t> </a:t>
            </a:r>
            <a:r>
              <a:rPr lang="en-US" dirty="0"/>
              <a:t>Napoleon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Mesir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Kebangkitan</a:t>
            </a:r>
            <a:r>
              <a:rPr lang="en-US" dirty="0" smtClean="0"/>
              <a:t> </a:t>
            </a:r>
            <a:r>
              <a:rPr lang="en-US" dirty="0" err="1" smtClean="0"/>
              <a:t>Mesir</a:t>
            </a:r>
            <a:endParaRPr lang="en-US" dirty="0" smtClean="0"/>
          </a:p>
          <a:p>
            <a:pPr lvl="1"/>
            <a:r>
              <a:rPr lang="en-US" dirty="0" smtClean="0"/>
              <a:t>Muhammad </a:t>
            </a:r>
            <a:r>
              <a:rPr lang="en-US" dirty="0"/>
              <a:t>Ali </a:t>
            </a:r>
            <a:r>
              <a:rPr lang="en-US" dirty="0" err="1"/>
              <a:t>Pasya</a:t>
            </a:r>
            <a:r>
              <a:rPr lang="en-US" dirty="0"/>
              <a:t> </a:t>
            </a:r>
            <a:r>
              <a:rPr lang="en-US" dirty="0" err="1"/>
              <a:t>bertekad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mesir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meniru</a:t>
            </a:r>
            <a:r>
              <a:rPr lang="en-US" dirty="0"/>
              <a:t> </a:t>
            </a:r>
            <a:r>
              <a:rPr lang="en-US" dirty="0" err="1" smtClean="0"/>
              <a:t>barat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10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745047"/>
              </p:ext>
            </p:extLst>
          </p:nvPr>
        </p:nvGraphicFramePr>
        <p:xfrm>
          <a:off x="0" y="2852936"/>
          <a:ext cx="8820472" cy="327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olded Corner 12"/>
          <p:cNvSpPr/>
          <p:nvPr/>
        </p:nvSpPr>
        <p:spPr>
          <a:xfrm>
            <a:off x="2123728" y="1196752"/>
            <a:ext cx="5024362" cy="1263847"/>
          </a:xfrm>
          <a:prstGeom prst="foldedCorner">
            <a:avLst>
              <a:gd name="adj" fmla="val 3750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Slogan </a:t>
            </a:r>
            <a:r>
              <a:rPr lang="en-US" sz="2000" b="1" dirty="0" smtClean="0">
                <a:solidFill>
                  <a:schemeClr val="tx1"/>
                </a:solidFill>
                <a:hlinkClick r:id="rId7" action="ppaction://hlinksldjump"/>
              </a:rPr>
              <a:t>Islam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Berkemajuan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Muhammadiyah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sebagai</a:t>
            </a:r>
            <a:r>
              <a:rPr lang="en-US" sz="2000" b="1" dirty="0" smtClean="0">
                <a:solidFill>
                  <a:schemeClr val="tx1"/>
                </a:solidFill>
              </a:rPr>
              <a:t> media </a:t>
            </a:r>
            <a:r>
              <a:rPr lang="en-US" sz="2000" b="1" dirty="0" err="1" smtClean="0">
                <a:solidFill>
                  <a:schemeClr val="tx1"/>
                </a:solidFill>
              </a:rPr>
              <a:t>dakwah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4" name="Bent-Up Arrow 13"/>
          <p:cNvSpPr/>
          <p:nvPr/>
        </p:nvSpPr>
        <p:spPr>
          <a:xfrm rot="16200000">
            <a:off x="6352678" y="2737718"/>
            <a:ext cx="3528392" cy="1886620"/>
          </a:xfrm>
          <a:prstGeom prst="bentUpArrow">
            <a:avLst>
              <a:gd name="adj1" fmla="val 8422"/>
              <a:gd name="adj2" fmla="val 14499"/>
              <a:gd name="adj3" fmla="val 15417"/>
            </a:avLst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ent-Up Arrow 15">
            <a:hlinkClick r:id="rId8" action="ppaction://hlinksldjump"/>
          </p:cNvPr>
          <p:cNvSpPr/>
          <p:nvPr/>
        </p:nvSpPr>
        <p:spPr>
          <a:xfrm>
            <a:off x="1237532" y="5517232"/>
            <a:ext cx="8014988" cy="720080"/>
          </a:xfrm>
          <a:prstGeom prst="bentUpArrow">
            <a:avLst>
              <a:gd name="adj1" fmla="val 25000"/>
              <a:gd name="adj2" fmla="val 39110"/>
              <a:gd name="adj3" fmla="val 3205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B3F58D-BDC0-4315-812B-6C8834CA197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A30C5-FCE1-40A8-BDEA-ED22C08A05C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18DD26-F6AF-4DBC-8137-97FD04892CB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 rev="1"/>
        </p:bldSub>
      </p:bldGraphic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623825"/>
            <a:ext cx="8496943" cy="5793507"/>
          </a:xfrm>
        </p:spPr>
        <p:txBody>
          <a:bodyPr>
            <a:normAutofit/>
          </a:bodyPr>
          <a:lstStyle/>
          <a:p>
            <a:r>
              <a:rPr lang="en-US" dirty="0" err="1"/>
              <a:t>Dalam</a:t>
            </a:r>
            <a:r>
              <a:rPr lang="en-US" dirty="0"/>
              <a:t> stigma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masyarakt</a:t>
            </a:r>
            <a:r>
              <a:rPr lang="en-US" dirty="0"/>
              <a:t> </a:t>
            </a:r>
            <a:r>
              <a:rPr lang="en-US" dirty="0" err="1"/>
              <a:t>mayoritas</a:t>
            </a:r>
            <a:r>
              <a:rPr lang="en-US" dirty="0"/>
              <a:t> </a:t>
            </a:r>
            <a:r>
              <a:rPr lang="en-US" dirty="0" err="1"/>
              <a:t>muslim</a:t>
            </a:r>
            <a:r>
              <a:rPr lang="en-US" dirty="0"/>
              <a:t> di Indonesia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disorientasi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 yang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agama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sekedar</a:t>
            </a:r>
            <a:r>
              <a:rPr lang="en-US" dirty="0"/>
              <a:t> ritual </a:t>
            </a:r>
            <a:r>
              <a:rPr lang="en-US" dirty="0" err="1"/>
              <a:t>ruhaniah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akhirat</a:t>
            </a:r>
            <a:r>
              <a:rPr lang="en-US" dirty="0"/>
              <a:t> </a:t>
            </a:r>
            <a:r>
              <a:rPr lang="en-US" dirty="0" err="1"/>
              <a:t>belaka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pemisah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akhirat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sendi-sendi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, agama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pranata</a:t>
            </a:r>
            <a:r>
              <a:rPr lang="en-US" dirty="0"/>
              <a:t>, agama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peradaban</a:t>
            </a:r>
            <a:r>
              <a:rPr lang="en-US" dirty="0"/>
              <a:t>. </a:t>
            </a:r>
            <a:r>
              <a:rPr lang="en-US" dirty="0" err="1"/>
              <a:t>Muhammaiyah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liar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menghadirkan</a:t>
            </a:r>
            <a:r>
              <a:rPr lang="en-US" dirty="0"/>
              <a:t> </a:t>
            </a:r>
            <a:r>
              <a:rPr lang="en-US" dirty="0" err="1"/>
              <a:t>pemahaman-pemahaman</a:t>
            </a:r>
            <a:r>
              <a:rPr lang="en-US" dirty="0"/>
              <a:t> yang </a:t>
            </a:r>
            <a:r>
              <a:rPr lang="en-US" dirty="0" err="1"/>
              <a:t>diajarkan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structural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menjangkau</a:t>
            </a:r>
            <a:r>
              <a:rPr lang="en-US" dirty="0"/>
              <a:t> </a:t>
            </a:r>
            <a:r>
              <a:rPr lang="en-US" dirty="0" err="1" smtClean="0"/>
              <a:t>warganya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 rot="10800000">
            <a:off x="1763688" y="6165304"/>
            <a:ext cx="17281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8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3" cy="2376264"/>
          </a:xfrm>
        </p:spPr>
        <p:txBody>
          <a:bodyPr/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gerakan</a:t>
            </a:r>
            <a:r>
              <a:rPr lang="en-US" dirty="0"/>
              <a:t> Islam </a:t>
            </a:r>
            <a:r>
              <a:rPr lang="en-US" dirty="0" err="1"/>
              <a:t>berkemajuan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kiprah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brerpengaruh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 rot="10800000">
            <a:off x="1763688" y="6165304"/>
            <a:ext cx="17281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6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548680"/>
            <a:ext cx="8136903" cy="557748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didirikan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18 November 1912 yang </a:t>
            </a:r>
            <a:r>
              <a:rPr lang="en-US" dirty="0" err="1"/>
              <a:t>bertepatan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8 </a:t>
            </a:r>
            <a:r>
              <a:rPr lang="en-US" dirty="0" err="1"/>
              <a:t>Dzulhijjah</a:t>
            </a:r>
            <a:r>
              <a:rPr lang="en-US" dirty="0"/>
              <a:t> 1330 H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KH.Ahmad</a:t>
            </a:r>
            <a:r>
              <a:rPr lang="en-US" dirty="0"/>
              <a:t> </a:t>
            </a:r>
            <a:r>
              <a:rPr lang="en-US" dirty="0" err="1"/>
              <a:t>Dahlan</a:t>
            </a:r>
            <a:r>
              <a:rPr lang="en-US" dirty="0"/>
              <a:t> di Yogyakarta. Ahmad </a:t>
            </a:r>
            <a:r>
              <a:rPr lang="en-US" dirty="0" err="1"/>
              <a:t>Dahlan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yang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pembaharuan</a:t>
            </a:r>
            <a:r>
              <a:rPr lang="en-US" dirty="0"/>
              <a:t> Islam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intinya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i="1" dirty="0" err="1"/>
              <a:t>pertama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akidah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memurnikan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Islam (</a:t>
            </a:r>
            <a:r>
              <a:rPr lang="en-US" dirty="0" err="1"/>
              <a:t>Purifikasi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unsure-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yang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,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pemurnian</a:t>
            </a:r>
            <a:r>
              <a:rPr lang="en-US" dirty="0"/>
              <a:t> </a:t>
            </a:r>
            <a:r>
              <a:rPr lang="en-US" dirty="0" err="1"/>
              <a:t>akidah</a:t>
            </a:r>
            <a:r>
              <a:rPr lang="en-US" dirty="0"/>
              <a:t> Islam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syirik</a:t>
            </a:r>
            <a:r>
              <a:rPr lang="en-US" dirty="0"/>
              <a:t>, </a:t>
            </a:r>
            <a:r>
              <a:rPr lang="en-US" dirty="0" err="1"/>
              <a:t>k</a:t>
            </a:r>
            <a:r>
              <a:rPr lang="en-US" i="1" dirty="0" err="1"/>
              <a:t>edua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muamalah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modernisasi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Al-Qur’an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Hadits</a:t>
            </a:r>
            <a:r>
              <a:rPr lang="en-US" dirty="0"/>
              <a:t>.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 rot="10800000">
            <a:off x="1763688" y="6165304"/>
            <a:ext cx="17281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5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476672"/>
            <a:ext cx="8136903" cy="5976664"/>
          </a:xfrm>
        </p:spPr>
        <p:txBody>
          <a:bodyPr>
            <a:normAutofit fontScale="92500"/>
          </a:bodyPr>
          <a:lstStyle/>
          <a:p>
            <a:r>
              <a:rPr lang="en-US" dirty="0"/>
              <a:t>“Islam </a:t>
            </a:r>
            <a:r>
              <a:rPr lang="en-US" dirty="0" err="1"/>
              <a:t>Berkemajuan</a:t>
            </a:r>
            <a:r>
              <a:rPr lang="en-US" dirty="0"/>
              <a:t>”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yang </a:t>
            </a:r>
            <a:r>
              <a:rPr lang="en-US" dirty="0" err="1"/>
              <a:t>dipopulerkan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Muktamar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di Yogyakarta </a:t>
            </a:r>
            <a:r>
              <a:rPr lang="en-US" dirty="0" err="1"/>
              <a:t>tahun</a:t>
            </a:r>
            <a:r>
              <a:rPr lang="en-US" dirty="0"/>
              <a:t> 2010,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utntuk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Islam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Muhammadiyah</a:t>
            </a:r>
            <a:r>
              <a:rPr lang="en-US" dirty="0" smtClean="0"/>
              <a:t>.</a:t>
            </a:r>
          </a:p>
          <a:p>
            <a:r>
              <a:rPr lang="en-US" dirty="0"/>
              <a:t>Islam </a:t>
            </a:r>
            <a:r>
              <a:rPr lang="en-US" dirty="0" err="1"/>
              <a:t>berkemajuan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dilacak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pendirinya</a:t>
            </a:r>
            <a:r>
              <a:rPr lang="en-US" dirty="0"/>
              <a:t> KH Ahmad </a:t>
            </a:r>
            <a:r>
              <a:rPr lang="en-US" dirty="0" err="1"/>
              <a:t>Dahlan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menterjemahkan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Berkemajuan</a:t>
            </a:r>
            <a:r>
              <a:rPr lang="en-US" dirty="0"/>
              <a:t>, </a:t>
            </a:r>
            <a:r>
              <a:rPr lang="en-US" dirty="0" err="1"/>
              <a:t>maju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memajukan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da </a:t>
            </a:r>
            <a:r>
              <a:rPr lang="en-US" dirty="0" err="1"/>
              <a:t>tertera</a:t>
            </a:r>
            <a:r>
              <a:rPr lang="en-US" dirty="0"/>
              <a:t> </a:t>
            </a:r>
            <a:r>
              <a:rPr lang="en-US" dirty="0" err="1"/>
              <a:t>pda</a:t>
            </a:r>
            <a:r>
              <a:rPr lang="en-US" dirty="0"/>
              <a:t> statute </a:t>
            </a:r>
            <a:r>
              <a:rPr lang="en-US" dirty="0" err="1"/>
              <a:t>persyarikatan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lvl="0"/>
            <a:r>
              <a:rPr lang="en-US" dirty="0" err="1"/>
              <a:t>Memajukan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menggembirakan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dan</a:t>
            </a:r>
            <a:endParaRPr lang="en-US" dirty="0"/>
          </a:p>
          <a:p>
            <a:pPr lvl="0"/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Igama</a:t>
            </a:r>
            <a:r>
              <a:rPr lang="en-US" dirty="0"/>
              <a:t> di </a:t>
            </a:r>
            <a:r>
              <a:rPr lang="en-US" dirty="0" err="1"/>
              <a:t>Hindia</a:t>
            </a:r>
            <a:r>
              <a:rPr lang="en-US" dirty="0"/>
              <a:t> Nederland,</a:t>
            </a:r>
          </a:p>
          <a:p>
            <a:pPr lvl="0"/>
            <a:r>
              <a:rPr lang="en-US" dirty="0"/>
              <a:t>Dan </a:t>
            </a:r>
            <a:r>
              <a:rPr lang="en-US" dirty="0" err="1"/>
              <a:t>Memajukan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menggembirakan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(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)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kemauan</a:t>
            </a:r>
            <a:r>
              <a:rPr lang="en-US" dirty="0"/>
              <a:t> agama Islam </a:t>
            </a:r>
            <a:r>
              <a:rPr lang="en-US" dirty="0" err="1"/>
              <a:t>kepada</a:t>
            </a:r>
            <a:r>
              <a:rPr lang="en-US" dirty="0"/>
              <a:t> lid-</a:t>
            </a:r>
            <a:r>
              <a:rPr lang="en-US" dirty="0" err="1"/>
              <a:t>lidnya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 rot="10800000">
            <a:off x="2123728" y="6347859"/>
            <a:ext cx="172819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2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32201</TotalTime>
  <Words>945</Words>
  <Application>Microsoft Office PowerPoint</Application>
  <PresentationFormat>On-screen Show (4:3)</PresentationFormat>
  <Paragraphs>89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ZAINUDIN AIK UM Palembang </vt:lpstr>
      <vt:lpstr>Pembaharuan dalam Islam</vt:lpstr>
      <vt:lpstr>PowerPoint Presentation</vt:lpstr>
      <vt:lpstr>Latar Belakang Pembaharuan di Dunia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Konsep Islam Berkemajuan Muhammadiyah Gerakan </vt:lpstr>
      <vt:lpstr>PowerPoint Presentation</vt:lpstr>
      <vt:lpstr>PowerPoint Presentation</vt:lpstr>
      <vt:lpstr>PowerPoint Presentation</vt:lpstr>
      <vt:lpstr>Karakteristik  Islam Berkemajuan Muhammadiyah</vt:lpstr>
      <vt:lpstr>Perkembangan Konsep Islam Berkemajuan</vt:lpstr>
      <vt:lpstr>Kesimpulan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FILSAFAT ILMU</dc:title>
  <dc:creator>Asus</dc:creator>
  <cp:lastModifiedBy>Windows User</cp:lastModifiedBy>
  <cp:revision>543</cp:revision>
  <cp:lastPrinted>2021-08-15T13:16:39Z</cp:lastPrinted>
  <dcterms:created xsi:type="dcterms:W3CDTF">2012-10-31T13:49:00Z</dcterms:created>
  <dcterms:modified xsi:type="dcterms:W3CDTF">2022-09-06T14:35:01Z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1033-10.1.0.5785</vt:lpwstr>
  </property>
</Properties>
</file>